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31"/>
  </p:notesMasterIdLst>
  <p:handoutMasterIdLst>
    <p:handoutMasterId r:id="rId132"/>
  </p:handoutMasterIdLst>
  <p:sldIdLst>
    <p:sldId id="2241" r:id="rId2"/>
    <p:sldId id="3031" r:id="rId3"/>
    <p:sldId id="3032" r:id="rId4"/>
    <p:sldId id="3042" r:id="rId5"/>
    <p:sldId id="3043" r:id="rId6"/>
    <p:sldId id="2980" r:id="rId7"/>
    <p:sldId id="3063" r:id="rId8"/>
    <p:sldId id="3052" r:id="rId9"/>
    <p:sldId id="3051" r:id="rId10"/>
    <p:sldId id="3064" r:id="rId11"/>
    <p:sldId id="3044" r:id="rId12"/>
    <p:sldId id="3053" r:id="rId13"/>
    <p:sldId id="3065" r:id="rId14"/>
    <p:sldId id="3012" r:id="rId15"/>
    <p:sldId id="3045" r:id="rId16"/>
    <p:sldId id="3066" r:id="rId17"/>
    <p:sldId id="3055" r:id="rId18"/>
    <p:sldId id="3056" r:id="rId19"/>
    <p:sldId id="3046" r:id="rId20"/>
    <p:sldId id="3057" r:id="rId21"/>
    <p:sldId id="3058" r:id="rId22"/>
    <p:sldId id="3059" r:id="rId23"/>
    <p:sldId id="2984" r:id="rId24"/>
    <p:sldId id="3049" r:id="rId25"/>
    <p:sldId id="3017" r:id="rId26"/>
    <p:sldId id="3062" r:id="rId27"/>
    <p:sldId id="3018" r:id="rId28"/>
    <p:sldId id="3067" r:id="rId29"/>
    <p:sldId id="3015" r:id="rId30"/>
    <p:sldId id="3068" r:id="rId31"/>
    <p:sldId id="2985" r:id="rId32"/>
    <p:sldId id="2986" r:id="rId33"/>
    <p:sldId id="2323" r:id="rId34"/>
    <p:sldId id="3069" r:id="rId35"/>
    <p:sldId id="2988" r:id="rId36"/>
    <p:sldId id="2989" r:id="rId37"/>
    <p:sldId id="2990" r:id="rId38"/>
    <p:sldId id="2991" r:id="rId39"/>
    <p:sldId id="2711" r:id="rId40"/>
    <p:sldId id="2403" r:id="rId41"/>
    <p:sldId id="2407" r:id="rId42"/>
    <p:sldId id="2600" r:id="rId43"/>
    <p:sldId id="2599" r:id="rId44"/>
    <p:sldId id="2993" r:id="rId45"/>
    <p:sldId id="2963" r:id="rId46"/>
    <p:sldId id="2414" r:id="rId47"/>
    <p:sldId id="2992" r:id="rId48"/>
    <p:sldId id="2418" r:id="rId49"/>
    <p:sldId id="2422" r:id="rId50"/>
    <p:sldId id="2941" r:id="rId51"/>
    <p:sldId id="2943" r:id="rId52"/>
    <p:sldId id="2942" r:id="rId53"/>
    <p:sldId id="2944" r:id="rId54"/>
    <p:sldId id="2939" r:id="rId55"/>
    <p:sldId id="2948" r:id="rId56"/>
    <p:sldId id="2423" r:id="rId57"/>
    <p:sldId id="2964" r:id="rId58"/>
    <p:sldId id="2949" r:id="rId59"/>
    <p:sldId id="2425" r:id="rId60"/>
    <p:sldId id="2439" r:id="rId61"/>
    <p:sldId id="2955" r:id="rId62"/>
    <p:sldId id="2956" r:id="rId63"/>
    <p:sldId id="2441" r:id="rId64"/>
    <p:sldId id="2598" r:id="rId65"/>
    <p:sldId id="2996" r:id="rId66"/>
    <p:sldId id="2884" r:id="rId67"/>
    <p:sldId id="2885" r:id="rId68"/>
    <p:sldId id="2886" r:id="rId69"/>
    <p:sldId id="2887" r:id="rId70"/>
    <p:sldId id="2888" r:id="rId71"/>
    <p:sldId id="2700" r:id="rId72"/>
    <p:sldId id="2889" r:id="rId73"/>
    <p:sldId id="2898" r:id="rId74"/>
    <p:sldId id="2890" r:id="rId75"/>
    <p:sldId id="2891" r:id="rId76"/>
    <p:sldId id="3010" r:id="rId77"/>
    <p:sldId id="2997" r:id="rId78"/>
    <p:sldId id="2471" r:id="rId79"/>
    <p:sldId id="2999" r:id="rId80"/>
    <p:sldId id="3000" r:id="rId81"/>
    <p:sldId id="2881" r:id="rId82"/>
    <p:sldId id="2475" r:id="rId83"/>
    <p:sldId id="3011" r:id="rId84"/>
    <p:sldId id="2479" r:id="rId85"/>
    <p:sldId id="2477" r:id="rId86"/>
    <p:sldId id="2716" r:id="rId87"/>
    <p:sldId id="2717" r:id="rId88"/>
    <p:sldId id="2921" r:id="rId89"/>
    <p:sldId id="2920" r:id="rId90"/>
    <p:sldId id="3013" r:id="rId91"/>
    <p:sldId id="3001" r:id="rId92"/>
    <p:sldId id="3002" r:id="rId93"/>
    <p:sldId id="3003" r:id="rId94"/>
    <p:sldId id="3004" r:id="rId95"/>
    <p:sldId id="3005" r:id="rId96"/>
    <p:sldId id="3006" r:id="rId97"/>
    <p:sldId id="3007" r:id="rId98"/>
    <p:sldId id="2893" r:id="rId99"/>
    <p:sldId id="2894" r:id="rId100"/>
    <p:sldId id="2895" r:id="rId101"/>
    <p:sldId id="2896" r:id="rId102"/>
    <p:sldId id="2897" r:id="rId103"/>
    <p:sldId id="3070" r:id="rId104"/>
    <p:sldId id="3008" r:id="rId105"/>
    <p:sldId id="2900" r:id="rId106"/>
    <p:sldId id="2899" r:id="rId107"/>
    <p:sldId id="2902" r:id="rId108"/>
    <p:sldId id="2303" r:id="rId109"/>
    <p:sldId id="2306" r:id="rId110"/>
    <p:sldId id="2272" r:id="rId111"/>
    <p:sldId id="2307" r:id="rId112"/>
    <p:sldId id="2904" r:id="rId113"/>
    <p:sldId id="2309" r:id="rId114"/>
    <p:sldId id="2901" r:id="rId115"/>
    <p:sldId id="2905" r:id="rId116"/>
    <p:sldId id="2907" r:id="rId117"/>
    <p:sldId id="2910" r:id="rId118"/>
    <p:sldId id="2911" r:id="rId119"/>
    <p:sldId id="2972" r:id="rId120"/>
    <p:sldId id="2908" r:id="rId121"/>
    <p:sldId id="2906" r:id="rId122"/>
    <p:sldId id="2909" r:id="rId123"/>
    <p:sldId id="2912" r:id="rId124"/>
    <p:sldId id="2913" r:id="rId125"/>
    <p:sldId id="2914" r:id="rId126"/>
    <p:sldId id="2915" r:id="rId127"/>
    <p:sldId id="2916" r:id="rId128"/>
    <p:sldId id="2917" r:id="rId129"/>
    <p:sldId id="2478" r:id="rId13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E6FE"/>
    <a:srgbClr val="BF569D"/>
    <a:srgbClr val="6E45A1"/>
    <a:srgbClr val="CDCCFE"/>
    <a:srgbClr val="FFFC00"/>
    <a:srgbClr val="00CD28"/>
    <a:srgbClr val="CDF8CC"/>
    <a:srgbClr val="F7F9D6"/>
    <a:srgbClr val="32C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77E1BF-A35B-F94B-8108-6A1ED2B3E700}" v="80" dt="2022-11-09T12:53:48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86" autoAdjust="0"/>
    <p:restoredTop sz="86972" autoAdjust="0"/>
  </p:normalViewPr>
  <p:slideViewPr>
    <p:cSldViewPr>
      <p:cViewPr varScale="1">
        <p:scale>
          <a:sx n="104" d="100"/>
          <a:sy n="104" d="100"/>
        </p:scale>
        <p:origin x="208" y="520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microsoft.com/office/2015/10/relationships/revisionInfo" Target="revisionInfo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handoutMaster" Target="handoutMasters/handout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FC0BB67-25BB-7940-9B1C-9974FE556486}"/>
    <pc:docChg chg="undo custSel addSld delSld modSld sldOrd">
      <pc:chgData name="魏 星达" userId="ca17b13798aa44f7" providerId="LiveId" clId="{1FC0BB67-25BB-7940-9B1C-9974FE556486}" dt="2022-11-10T01:31:41.283" v="871" actId="20578"/>
      <pc:docMkLst>
        <pc:docMk/>
      </pc:docMkLst>
      <pc:sldChg chg="modSp mod">
        <pc:chgData name="魏 星达" userId="ca17b13798aa44f7" providerId="LiveId" clId="{1FC0BB67-25BB-7940-9B1C-9974FE556486}" dt="2022-11-10T01:14:57.847" v="775" actId="20577"/>
        <pc:sldMkLst>
          <pc:docMk/>
          <pc:sldMk cId="3628960693" sldId="2241"/>
        </pc:sldMkLst>
        <pc:spChg chg="mod">
          <ac:chgData name="魏 星达" userId="ca17b13798aa44f7" providerId="LiveId" clId="{1FC0BB67-25BB-7940-9B1C-9974FE556486}" dt="2022-11-10T01:14:57.847" v="775" actId="20577"/>
          <ac:spMkLst>
            <pc:docMk/>
            <pc:sldMk cId="3628960693" sldId="2241"/>
            <ac:spMk id="10" creationId="{55205806-95B5-1349-B265-4053404601BB}"/>
          </ac:spMkLst>
        </pc:spChg>
      </pc:sldChg>
      <pc:sldChg chg="delSp mod">
        <pc:chgData name="魏 星达" userId="ca17b13798aa44f7" providerId="LiveId" clId="{1FC0BB67-25BB-7940-9B1C-9974FE556486}" dt="2022-11-10T00:09:44.728" v="464" actId="478"/>
        <pc:sldMkLst>
          <pc:docMk/>
          <pc:sldMk cId="2088534792" sldId="2323"/>
        </pc:sldMkLst>
        <pc:spChg chg="del">
          <ac:chgData name="魏 星达" userId="ca17b13798aa44f7" providerId="LiveId" clId="{1FC0BB67-25BB-7940-9B1C-9974FE556486}" dt="2022-11-10T00:09:42.952" v="463" actId="478"/>
          <ac:spMkLst>
            <pc:docMk/>
            <pc:sldMk cId="2088534792" sldId="2323"/>
            <ac:spMk id="140" creationId="{FDE474FA-AFA9-AF41-A13C-9C8D6B5C8960}"/>
          </ac:spMkLst>
        </pc:spChg>
        <pc:spChg chg="del">
          <ac:chgData name="魏 星达" userId="ca17b13798aa44f7" providerId="LiveId" clId="{1FC0BB67-25BB-7940-9B1C-9974FE556486}" dt="2022-11-10T00:09:44.728" v="464" actId="478"/>
          <ac:spMkLst>
            <pc:docMk/>
            <pc:sldMk cId="2088534792" sldId="2323"/>
            <ac:spMk id="141" creationId="{E63E5423-FBB9-F645-AB68-2BDEBE3B5AE1}"/>
          </ac:spMkLst>
        </pc:spChg>
      </pc:sldChg>
      <pc:sldChg chg="modSp mod">
        <pc:chgData name="魏 星达" userId="ca17b13798aa44f7" providerId="LiveId" clId="{1FC0BB67-25BB-7940-9B1C-9974FE556486}" dt="2022-11-10T00:12:07.522" v="476" actId="20577"/>
        <pc:sldMkLst>
          <pc:docMk/>
          <pc:sldMk cId="1332875586" sldId="2403"/>
        </pc:sldMkLst>
        <pc:spChg chg="mod">
          <ac:chgData name="魏 星达" userId="ca17b13798aa44f7" providerId="LiveId" clId="{1FC0BB67-25BB-7940-9B1C-9974FE556486}" dt="2022-11-10T00:12:07.522" v="476" actId="20577"/>
          <ac:spMkLst>
            <pc:docMk/>
            <pc:sldMk cId="1332875586" sldId="2403"/>
            <ac:spMk id="3" creationId="{A26F6AE7-329A-B64E-90BB-D5EF6EA4A6D5}"/>
          </ac:spMkLst>
        </pc:spChg>
      </pc:sldChg>
      <pc:sldChg chg="modSp mod">
        <pc:chgData name="魏 星达" userId="ca17b13798aa44f7" providerId="LiveId" clId="{1FC0BB67-25BB-7940-9B1C-9974FE556486}" dt="2022-11-10T00:32:08.923" v="547" actId="20577"/>
        <pc:sldMkLst>
          <pc:docMk/>
          <pc:sldMk cId="3901470147" sldId="2475"/>
        </pc:sldMkLst>
        <pc:spChg chg="mod">
          <ac:chgData name="魏 星达" userId="ca17b13798aa44f7" providerId="LiveId" clId="{1FC0BB67-25BB-7940-9B1C-9974FE556486}" dt="2022-11-10T00:32:08.923" v="547" actId="20577"/>
          <ac:spMkLst>
            <pc:docMk/>
            <pc:sldMk cId="3901470147" sldId="2475"/>
            <ac:spMk id="3" creationId="{A999B8A7-E403-F14C-AD67-5A8F9ED9FB95}"/>
          </ac:spMkLst>
        </pc:spChg>
      </pc:sldChg>
      <pc:sldChg chg="modSp mod">
        <pc:chgData name="魏 星达" userId="ca17b13798aa44f7" providerId="LiveId" clId="{1FC0BB67-25BB-7940-9B1C-9974FE556486}" dt="2022-11-09T14:53:22.083" v="423" actId="20577"/>
        <pc:sldMkLst>
          <pc:docMk/>
          <pc:sldMk cId="2264223906" sldId="2478"/>
        </pc:sldMkLst>
        <pc:spChg chg="mod">
          <ac:chgData name="魏 星达" userId="ca17b13798aa44f7" providerId="LiveId" clId="{1FC0BB67-25BB-7940-9B1C-9974FE556486}" dt="2022-11-09T14:53:22.083" v="423" actId="20577"/>
          <ac:spMkLst>
            <pc:docMk/>
            <pc:sldMk cId="2264223906" sldId="2478"/>
            <ac:spMk id="3" creationId="{B066F644-CE36-1645-AAF6-7FE19AE342A6}"/>
          </ac:spMkLst>
        </pc:spChg>
      </pc:sldChg>
      <pc:sldChg chg="modSp">
        <pc:chgData name="魏 星达" userId="ca17b13798aa44f7" providerId="LiveId" clId="{1FC0BB67-25BB-7940-9B1C-9974FE556486}" dt="2022-11-10T00:21:08.503" v="529" actId="20577"/>
        <pc:sldMkLst>
          <pc:docMk/>
          <pc:sldMk cId="1776513599" sldId="2598"/>
        </pc:sldMkLst>
        <pc:spChg chg="mod">
          <ac:chgData name="魏 星达" userId="ca17b13798aa44f7" providerId="LiveId" clId="{1FC0BB67-25BB-7940-9B1C-9974FE556486}" dt="2022-11-10T00:21:08.503" v="529" actId="20577"/>
          <ac:spMkLst>
            <pc:docMk/>
            <pc:sldMk cId="1776513599" sldId="2598"/>
            <ac:spMk id="3" creationId="{57BF6262-B7E0-1A45-90AA-85C234D8F3AA}"/>
          </ac:spMkLst>
        </pc:spChg>
      </pc:sldChg>
      <pc:sldChg chg="modSp mod">
        <pc:chgData name="魏 星达" userId="ca17b13798aa44f7" providerId="LiveId" clId="{1FC0BB67-25BB-7940-9B1C-9974FE556486}" dt="2022-11-10T00:34:11.812" v="561" actId="20577"/>
        <pc:sldMkLst>
          <pc:docMk/>
          <pc:sldMk cId="2894444020" sldId="2716"/>
        </pc:sldMkLst>
        <pc:spChg chg="mod">
          <ac:chgData name="魏 星达" userId="ca17b13798aa44f7" providerId="LiveId" clId="{1FC0BB67-25BB-7940-9B1C-9974FE556486}" dt="2022-11-10T00:34:11.812" v="561" actId="20577"/>
          <ac:spMkLst>
            <pc:docMk/>
            <pc:sldMk cId="2894444020" sldId="2716"/>
            <ac:spMk id="3" creationId="{2552027E-57E3-5645-818B-47B73917D80D}"/>
          </ac:spMkLst>
        </pc:spChg>
      </pc:sldChg>
      <pc:sldChg chg="addSp delSp modSp mod delAnim modShow">
        <pc:chgData name="魏 星达" userId="ca17b13798aa44f7" providerId="LiveId" clId="{1FC0BB67-25BB-7940-9B1C-9974FE556486}" dt="2022-11-10T00:34:17.400" v="562" actId="729"/>
        <pc:sldMkLst>
          <pc:docMk/>
          <pc:sldMk cId="3655564982" sldId="2717"/>
        </pc:sldMkLst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6" creationId="{9C0CD16A-71FD-474A-BF57-3CB0CDC2C784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8" creationId="{00B7DC87-749C-B440-A078-A3A921211EDA}"/>
          </ac:spMkLst>
        </pc:spChg>
        <pc:spChg chg="del">
          <ac:chgData name="魏 星达" userId="ca17b13798aa44f7" providerId="LiveId" clId="{1FC0BB67-25BB-7940-9B1C-9974FE556486}" dt="2022-11-09T14:26:35.166" v="1" actId="478"/>
          <ac:spMkLst>
            <pc:docMk/>
            <pc:sldMk cId="3655564982" sldId="2717"/>
            <ac:spMk id="9" creationId="{9F4BB4EE-1C63-6B4F-8156-88677AF3A84C}"/>
          </ac:spMkLst>
        </pc:spChg>
        <pc:spChg chg="del">
          <ac:chgData name="魏 星达" userId="ca17b13798aa44f7" providerId="LiveId" clId="{1FC0BB67-25BB-7940-9B1C-9974FE556486}" dt="2022-11-09T14:26:35.166" v="1" actId="478"/>
          <ac:spMkLst>
            <pc:docMk/>
            <pc:sldMk cId="3655564982" sldId="2717"/>
            <ac:spMk id="10" creationId="{22D43D36-47D1-9A44-A2A0-8D35C6968D0F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1" creationId="{2E009950-C491-964C-B6B8-FDD6B1C627E2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2" creationId="{79AD319C-44B7-3843-9AEC-E1E8D0B4712A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3" creationId="{39DE0716-E50C-964B-AA5C-E3C66B18D9BA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4" creationId="{C39B2AAF-4AE0-7F46-96B8-3537A9285714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5" creationId="{AD0CE2E9-A9FF-CE4D-967E-DD56733E0C13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6" creationId="{D3EF3B01-A805-224A-8166-C55475AE67BC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17" creationId="{D1413DA6-7443-B74E-8807-14E410230149}"/>
          </ac:spMkLst>
        </pc:spChg>
        <pc:spChg chg="del">
          <ac:chgData name="魏 星达" userId="ca17b13798aa44f7" providerId="LiveId" clId="{1FC0BB67-25BB-7940-9B1C-9974FE556486}" dt="2022-11-09T14:26:35.166" v="1" actId="478"/>
          <ac:spMkLst>
            <pc:docMk/>
            <pc:sldMk cId="3655564982" sldId="2717"/>
            <ac:spMk id="18" creationId="{EAED3743-B190-2541-BA6F-9496D6766E8D}"/>
          </ac:spMkLst>
        </pc:spChg>
        <pc:spChg chg="del">
          <ac:chgData name="魏 星达" userId="ca17b13798aa44f7" providerId="LiveId" clId="{1FC0BB67-25BB-7940-9B1C-9974FE556486}" dt="2022-11-09T14:26:37.972" v="2" actId="478"/>
          <ac:spMkLst>
            <pc:docMk/>
            <pc:sldMk cId="3655564982" sldId="2717"/>
            <ac:spMk id="19" creationId="{BEF7861E-7FB4-AB4F-8962-AF58D562C537}"/>
          </ac:spMkLst>
        </pc:spChg>
        <pc:spChg chg="del">
          <ac:chgData name="魏 星达" userId="ca17b13798aa44f7" providerId="LiveId" clId="{1FC0BB67-25BB-7940-9B1C-9974FE556486}" dt="2022-11-09T14:26:27.576" v="0" actId="478"/>
          <ac:spMkLst>
            <pc:docMk/>
            <pc:sldMk cId="3655564982" sldId="2717"/>
            <ac:spMk id="20" creationId="{18A06E75-7A15-6544-B3F0-B51343ACF47B}"/>
          </ac:spMkLst>
        </pc:spChg>
        <pc:spChg chg="del">
          <ac:chgData name="魏 星达" userId="ca17b13798aa44f7" providerId="LiveId" clId="{1FC0BB67-25BB-7940-9B1C-9974FE556486}" dt="2022-11-09T14:26:37.972" v="2" actId="478"/>
          <ac:spMkLst>
            <pc:docMk/>
            <pc:sldMk cId="3655564982" sldId="2717"/>
            <ac:spMk id="21" creationId="{BCCFB4A7-D35C-B246-9FAD-E2DF75CC13CA}"/>
          </ac:spMkLst>
        </pc:spChg>
        <pc:spChg chg="mod">
          <ac:chgData name="魏 星达" userId="ca17b13798aa44f7" providerId="LiveId" clId="{1FC0BB67-25BB-7940-9B1C-9974FE556486}" dt="2022-11-09T14:26:49.128" v="6" actId="1076"/>
          <ac:spMkLst>
            <pc:docMk/>
            <pc:sldMk cId="3655564982" sldId="2717"/>
            <ac:spMk id="22" creationId="{0D37FF5B-0FB4-E34B-994B-F1EB9335CFD2}"/>
          </ac:spMkLst>
        </pc:spChg>
        <pc:spChg chg="del">
          <ac:chgData name="魏 星达" userId="ca17b13798aa44f7" providerId="LiveId" clId="{1FC0BB67-25BB-7940-9B1C-9974FE556486}" dt="2022-11-09T14:26:35.166" v="1" actId="478"/>
          <ac:spMkLst>
            <pc:docMk/>
            <pc:sldMk cId="3655564982" sldId="2717"/>
            <ac:spMk id="23" creationId="{64E3EC31-63C4-464B-BA17-59900825ECDC}"/>
          </ac:spMkLst>
        </pc:spChg>
        <pc:spChg chg="del">
          <ac:chgData name="魏 星达" userId="ca17b13798aa44f7" providerId="LiveId" clId="{1FC0BB67-25BB-7940-9B1C-9974FE556486}" dt="2022-11-09T14:26:35.166" v="1" actId="478"/>
          <ac:spMkLst>
            <pc:docMk/>
            <pc:sldMk cId="3655564982" sldId="2717"/>
            <ac:spMk id="24" creationId="{52C1890E-C450-504C-B40F-FC4C054CA175}"/>
          </ac:spMkLst>
        </pc:spChg>
        <pc:spChg chg="add mod">
          <ac:chgData name="魏 星达" userId="ca17b13798aa44f7" providerId="LiveId" clId="{1FC0BB67-25BB-7940-9B1C-9974FE556486}" dt="2022-11-09T14:27:16.595" v="98" actId="255"/>
          <ac:spMkLst>
            <pc:docMk/>
            <pc:sldMk cId="3655564982" sldId="2717"/>
            <ac:spMk id="25" creationId="{A959C467-CEFD-7D38-9F8C-8C4FE4449ED9}"/>
          </ac:spMkLst>
        </pc:spChg>
        <pc:cxnChg chg="mod">
          <ac:chgData name="魏 星达" userId="ca17b13798aa44f7" providerId="LiveId" clId="{1FC0BB67-25BB-7940-9B1C-9974FE556486}" dt="2022-11-09T14:26:49.128" v="6" actId="1076"/>
          <ac:cxnSpMkLst>
            <pc:docMk/>
            <pc:sldMk cId="3655564982" sldId="2717"/>
            <ac:cxnSpMk id="5" creationId="{282478C2-5F96-F840-B53E-F7BCE16BAF65}"/>
          </ac:cxnSpMkLst>
        </pc:cxnChg>
        <pc:cxnChg chg="mod">
          <ac:chgData name="魏 星达" userId="ca17b13798aa44f7" providerId="LiveId" clId="{1FC0BB67-25BB-7940-9B1C-9974FE556486}" dt="2022-11-09T14:26:49.128" v="6" actId="1076"/>
          <ac:cxnSpMkLst>
            <pc:docMk/>
            <pc:sldMk cId="3655564982" sldId="2717"/>
            <ac:cxnSpMk id="7" creationId="{D481E6F4-F17F-254B-BAD2-341F28FE192F}"/>
          </ac:cxnSpMkLst>
        </pc:cxnChg>
      </pc:sldChg>
      <pc:sldChg chg="modSp mod">
        <pc:chgData name="魏 星达" userId="ca17b13798aa44f7" providerId="LiveId" clId="{1FC0BB67-25BB-7940-9B1C-9974FE556486}" dt="2022-11-10T00:21:45.041" v="532" actId="20577"/>
        <pc:sldMkLst>
          <pc:docMk/>
          <pc:sldMk cId="893179743" sldId="2884"/>
        </pc:sldMkLst>
        <pc:spChg chg="mod">
          <ac:chgData name="魏 星达" userId="ca17b13798aa44f7" providerId="LiveId" clId="{1FC0BB67-25BB-7940-9B1C-9974FE556486}" dt="2022-11-10T00:21:45.041" v="53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1FC0BB67-25BB-7940-9B1C-9974FE556486}" dt="2022-11-10T00:36:37.007" v="600" actId="113"/>
        <pc:sldMkLst>
          <pc:docMk/>
          <pc:sldMk cId="338727188" sldId="2893"/>
        </pc:sldMkLst>
        <pc:spChg chg="mod">
          <ac:chgData name="魏 星达" userId="ca17b13798aa44f7" providerId="LiveId" clId="{1FC0BB67-25BB-7940-9B1C-9974FE556486}" dt="2022-11-10T00:36:37.007" v="600" actId="113"/>
          <ac:spMkLst>
            <pc:docMk/>
            <pc:sldMk cId="338727188" sldId="2893"/>
            <ac:spMk id="7" creationId="{511BC34D-54C8-A842-9DA4-E5AA13949899}"/>
          </ac:spMkLst>
        </pc:spChg>
      </pc:sldChg>
      <pc:sldChg chg="modNotesTx">
        <pc:chgData name="魏 星达" userId="ca17b13798aa44f7" providerId="LiveId" clId="{1FC0BB67-25BB-7940-9B1C-9974FE556486}" dt="2022-11-10T00:56:26.164" v="662" actId="20577"/>
        <pc:sldMkLst>
          <pc:docMk/>
          <pc:sldMk cId="1378330294" sldId="2897"/>
        </pc:sldMkLst>
      </pc:sldChg>
      <pc:sldChg chg="modSp mod">
        <pc:chgData name="魏 星达" userId="ca17b13798aa44f7" providerId="LiveId" clId="{1FC0BB67-25BB-7940-9B1C-9974FE556486}" dt="2022-11-09T14:31:58.917" v="99" actId="1076"/>
        <pc:sldMkLst>
          <pc:docMk/>
          <pc:sldMk cId="825973173" sldId="2904"/>
        </pc:sldMkLst>
        <pc:spChg chg="mod">
          <ac:chgData name="魏 星达" userId="ca17b13798aa44f7" providerId="LiveId" clId="{1FC0BB67-25BB-7940-9B1C-9974FE556486}" dt="2022-11-09T14:31:58.917" v="99" actId="1076"/>
          <ac:spMkLst>
            <pc:docMk/>
            <pc:sldMk cId="825973173" sldId="2904"/>
            <ac:spMk id="33" creationId="{BDEAD640-4471-4A4C-AF39-5123E850E6C9}"/>
          </ac:spMkLst>
        </pc:spChg>
        <pc:cxnChg chg="mod">
          <ac:chgData name="魏 星达" userId="ca17b13798aa44f7" providerId="LiveId" clId="{1FC0BB67-25BB-7940-9B1C-9974FE556486}" dt="2022-11-09T14:31:58.917" v="99" actId="1076"/>
          <ac:cxnSpMkLst>
            <pc:docMk/>
            <pc:sldMk cId="825973173" sldId="2904"/>
            <ac:cxnSpMk id="25" creationId="{691319BC-454E-D745-96B4-4656FB81F7EE}"/>
          </ac:cxnSpMkLst>
        </pc:cxnChg>
        <pc:cxnChg chg="mod">
          <ac:chgData name="魏 星达" userId="ca17b13798aa44f7" providerId="LiveId" clId="{1FC0BB67-25BB-7940-9B1C-9974FE556486}" dt="2022-11-09T14:31:58.917" v="99" actId="1076"/>
          <ac:cxnSpMkLst>
            <pc:docMk/>
            <pc:sldMk cId="825973173" sldId="2904"/>
            <ac:cxnSpMk id="26" creationId="{B8F8E60D-EF04-844B-9FAB-1F42035332E6}"/>
          </ac:cxnSpMkLst>
        </pc:cxnChg>
        <pc:cxnChg chg="mod">
          <ac:chgData name="魏 星达" userId="ca17b13798aa44f7" providerId="LiveId" clId="{1FC0BB67-25BB-7940-9B1C-9974FE556486}" dt="2022-11-09T14:31:58.917" v="99" actId="1076"/>
          <ac:cxnSpMkLst>
            <pc:docMk/>
            <pc:sldMk cId="825973173" sldId="2904"/>
            <ac:cxnSpMk id="31" creationId="{FFCD789B-E769-0249-95AF-403544D42622}"/>
          </ac:cxnSpMkLst>
        </pc:cxnChg>
      </pc:sldChg>
      <pc:sldChg chg="modSp mod">
        <pc:chgData name="魏 星达" userId="ca17b13798aa44f7" providerId="LiveId" clId="{1FC0BB67-25BB-7940-9B1C-9974FE556486}" dt="2022-11-09T14:51:18.004" v="420" actId="20577"/>
        <pc:sldMkLst>
          <pc:docMk/>
          <pc:sldMk cId="2249255948" sldId="2906"/>
        </pc:sldMkLst>
        <pc:spChg chg="mod">
          <ac:chgData name="魏 星达" userId="ca17b13798aa44f7" providerId="LiveId" clId="{1FC0BB67-25BB-7940-9B1C-9974FE556486}" dt="2022-11-09T14:51:18.004" v="420" actId="20577"/>
          <ac:spMkLst>
            <pc:docMk/>
            <pc:sldMk cId="2249255948" sldId="2906"/>
            <ac:spMk id="3" creationId="{A2036223-C8C1-2444-AACB-E551041501A2}"/>
          </ac:spMkLst>
        </pc:spChg>
      </pc:sldChg>
      <pc:sldChg chg="modSp mod">
        <pc:chgData name="魏 星达" userId="ca17b13798aa44f7" providerId="LiveId" clId="{1FC0BB67-25BB-7940-9B1C-9974FE556486}" dt="2022-11-09T14:47:59.503" v="402" actId="20577"/>
        <pc:sldMkLst>
          <pc:docMk/>
          <pc:sldMk cId="1875319099" sldId="2910"/>
        </pc:sldMkLst>
        <pc:spChg chg="mod">
          <ac:chgData name="魏 星达" userId="ca17b13798aa44f7" providerId="LiveId" clId="{1FC0BB67-25BB-7940-9B1C-9974FE556486}" dt="2022-11-09T14:47:59.503" v="402" actId="20577"/>
          <ac:spMkLst>
            <pc:docMk/>
            <pc:sldMk cId="1875319099" sldId="2910"/>
            <ac:spMk id="3" creationId="{CED920E6-67BF-7E4D-8908-3756F1CF9F6D}"/>
          </ac:spMkLst>
        </pc:spChg>
      </pc:sldChg>
      <pc:sldChg chg="delSp modSp mod">
        <pc:chgData name="魏 星达" userId="ca17b13798aa44f7" providerId="LiveId" clId="{1FC0BB67-25BB-7940-9B1C-9974FE556486}" dt="2022-11-09T14:52:37.886" v="422" actId="13926"/>
        <pc:sldMkLst>
          <pc:docMk/>
          <pc:sldMk cId="235002696" sldId="2913"/>
        </pc:sldMkLst>
        <pc:spChg chg="mod">
          <ac:chgData name="魏 星达" userId="ca17b13798aa44f7" providerId="LiveId" clId="{1FC0BB67-25BB-7940-9B1C-9974FE556486}" dt="2022-11-09T14:52:37.886" v="422" actId="13926"/>
          <ac:spMkLst>
            <pc:docMk/>
            <pc:sldMk cId="235002696" sldId="2913"/>
            <ac:spMk id="3" creationId="{AE46B3B0-69CF-8245-A152-24DB35F726F6}"/>
          </ac:spMkLst>
        </pc:spChg>
        <pc:spChg chg="del">
          <ac:chgData name="魏 星达" userId="ca17b13798aa44f7" providerId="LiveId" clId="{1FC0BB67-25BB-7940-9B1C-9974FE556486}" dt="2022-11-09T14:52:25.032" v="421" actId="478"/>
          <ac:spMkLst>
            <pc:docMk/>
            <pc:sldMk cId="235002696" sldId="2913"/>
            <ac:spMk id="16" creationId="{2AF574AC-BF59-F745-8F14-ABAD93284F0B}"/>
          </ac:spMkLst>
        </pc:spChg>
      </pc:sldChg>
      <pc:sldChg chg="modSp mod modAnim">
        <pc:chgData name="魏 星达" userId="ca17b13798aa44f7" providerId="LiveId" clId="{1FC0BB67-25BB-7940-9B1C-9974FE556486}" dt="2022-11-10T01:09:43.634" v="744" actId="255"/>
        <pc:sldMkLst>
          <pc:docMk/>
          <pc:sldMk cId="4198229701" sldId="2914"/>
        </pc:sldMkLst>
        <pc:spChg chg="mod">
          <ac:chgData name="魏 星达" userId="ca17b13798aa44f7" providerId="LiveId" clId="{1FC0BB67-25BB-7940-9B1C-9974FE556486}" dt="2022-11-10T01:09:43.634" v="744" actId="255"/>
          <ac:spMkLst>
            <pc:docMk/>
            <pc:sldMk cId="4198229701" sldId="2914"/>
            <ac:spMk id="3" creationId="{AE46B3B0-69CF-8245-A152-24DB35F726F6}"/>
          </ac:spMkLst>
        </pc:spChg>
        <pc:spChg chg="mod">
          <ac:chgData name="魏 星达" userId="ca17b13798aa44f7" providerId="LiveId" clId="{1FC0BB67-25BB-7940-9B1C-9974FE556486}" dt="2022-11-10T01:09:19.280" v="742" actId="14100"/>
          <ac:spMkLst>
            <pc:docMk/>
            <pc:sldMk cId="4198229701" sldId="2914"/>
            <ac:spMk id="29" creationId="{B44CA00B-F10C-C348-9AA7-149391698A71}"/>
          </ac:spMkLst>
        </pc:spChg>
      </pc:sldChg>
      <pc:sldChg chg="modSp mod">
        <pc:chgData name="魏 星达" userId="ca17b13798aa44f7" providerId="LiveId" clId="{1FC0BB67-25BB-7940-9B1C-9974FE556486}" dt="2022-11-10T01:16:00.652" v="870" actId="13926"/>
        <pc:sldMkLst>
          <pc:docMk/>
          <pc:sldMk cId="3378893578" sldId="2916"/>
        </pc:sldMkLst>
        <pc:spChg chg="mod">
          <ac:chgData name="魏 星达" userId="ca17b13798aa44f7" providerId="LiveId" clId="{1FC0BB67-25BB-7940-9B1C-9974FE556486}" dt="2022-11-10T01:16:00.652" v="870" actId="13926"/>
          <ac:spMkLst>
            <pc:docMk/>
            <pc:sldMk cId="3378893578" sldId="2916"/>
            <ac:spMk id="3" creationId="{7C97A620-F9A2-DA42-83A2-8F71DB9B32F8}"/>
          </ac:spMkLst>
        </pc:spChg>
      </pc:sldChg>
      <pc:sldChg chg="addSp delSp modSp mod">
        <pc:chgData name="魏 星达" userId="ca17b13798aa44f7" providerId="LiveId" clId="{1FC0BB67-25BB-7940-9B1C-9974FE556486}" dt="2022-11-10T01:00:31.210" v="724" actId="478"/>
        <pc:sldMkLst>
          <pc:docMk/>
          <pc:sldMk cId="1096017450" sldId="2917"/>
        </pc:sldMkLst>
        <pc:spChg chg="mod">
          <ac:chgData name="魏 星达" userId="ca17b13798aa44f7" providerId="LiveId" clId="{1FC0BB67-25BB-7940-9B1C-9974FE556486}" dt="2022-11-10T01:00:30.834" v="723" actId="14100"/>
          <ac:spMkLst>
            <pc:docMk/>
            <pc:sldMk cId="1096017450" sldId="2917"/>
            <ac:spMk id="3" creationId="{176DD9A6-2874-D848-A4FA-C821B8F6D42A}"/>
          </ac:spMkLst>
        </pc:spChg>
        <pc:spChg chg="add del">
          <ac:chgData name="魏 星达" userId="ca17b13798aa44f7" providerId="LiveId" clId="{1FC0BB67-25BB-7940-9B1C-9974FE556486}" dt="2022-11-10T01:00:31.210" v="724" actId="478"/>
          <ac:spMkLst>
            <pc:docMk/>
            <pc:sldMk cId="1096017450" sldId="2917"/>
            <ac:spMk id="7" creationId="{5B52E4CC-B080-7447-8834-3401FDD5D8DF}"/>
          </ac:spMkLst>
        </pc:spChg>
        <pc:spChg chg="add del">
          <ac:chgData name="魏 星达" userId="ca17b13798aa44f7" providerId="LiveId" clId="{1FC0BB67-25BB-7940-9B1C-9974FE556486}" dt="2022-11-10T01:00:31.210" v="724" actId="478"/>
          <ac:spMkLst>
            <pc:docMk/>
            <pc:sldMk cId="1096017450" sldId="2917"/>
            <ac:spMk id="8" creationId="{8ABA9113-390D-9543-AC38-50A6007664E8}"/>
          </ac:spMkLst>
        </pc:spChg>
        <pc:spChg chg="add del">
          <ac:chgData name="魏 星达" userId="ca17b13798aa44f7" providerId="LiveId" clId="{1FC0BB67-25BB-7940-9B1C-9974FE556486}" dt="2022-11-10T01:00:31.210" v="724" actId="478"/>
          <ac:spMkLst>
            <pc:docMk/>
            <pc:sldMk cId="1096017450" sldId="2917"/>
            <ac:spMk id="10" creationId="{C749BBEB-4152-1B40-9C8B-CFBF3147BB73}"/>
          </ac:spMkLst>
        </pc:spChg>
        <pc:spChg chg="add del">
          <ac:chgData name="魏 星达" userId="ca17b13798aa44f7" providerId="LiveId" clId="{1FC0BB67-25BB-7940-9B1C-9974FE556486}" dt="2022-11-10T01:00:31.210" v="724" actId="478"/>
          <ac:spMkLst>
            <pc:docMk/>
            <pc:sldMk cId="1096017450" sldId="2917"/>
            <ac:spMk id="11" creationId="{AF61A970-9E67-7941-BC22-528A158729B2}"/>
          </ac:spMkLst>
        </pc:spChg>
        <pc:spChg chg="add del">
          <ac:chgData name="魏 星达" userId="ca17b13798aa44f7" providerId="LiveId" clId="{1FC0BB67-25BB-7940-9B1C-9974FE556486}" dt="2022-11-10T01:00:31.210" v="724" actId="478"/>
          <ac:spMkLst>
            <pc:docMk/>
            <pc:sldMk cId="1096017450" sldId="2917"/>
            <ac:spMk id="12" creationId="{91A1649C-1AC8-1F49-B7F6-6174C377720C}"/>
          </ac:spMkLst>
        </pc:spChg>
        <pc:spChg chg="add del">
          <ac:chgData name="魏 星达" userId="ca17b13798aa44f7" providerId="LiveId" clId="{1FC0BB67-25BB-7940-9B1C-9974FE556486}" dt="2022-11-10T01:00:31.210" v="724" actId="478"/>
          <ac:spMkLst>
            <pc:docMk/>
            <pc:sldMk cId="1096017450" sldId="2917"/>
            <ac:spMk id="16" creationId="{37B48C43-25CA-E449-8917-31E1676F0991}"/>
          </ac:spMkLst>
        </pc:spChg>
        <pc:picChg chg="mod">
          <ac:chgData name="魏 星达" userId="ca17b13798aa44f7" providerId="LiveId" clId="{1FC0BB67-25BB-7940-9B1C-9974FE556486}" dt="2022-11-10T01:00:29.854" v="721" actId="14100"/>
          <ac:picMkLst>
            <pc:docMk/>
            <pc:sldMk cId="1096017450" sldId="2917"/>
            <ac:picMk id="24" creationId="{B160FBDB-A33C-4E4C-95CE-70C02BD1F85E}"/>
          </ac:picMkLst>
        </pc:picChg>
        <pc:cxnChg chg="add del">
          <ac:chgData name="魏 星达" userId="ca17b13798aa44f7" providerId="LiveId" clId="{1FC0BB67-25BB-7940-9B1C-9974FE556486}" dt="2022-11-10T01:00:30.248" v="722" actId="478"/>
          <ac:cxnSpMkLst>
            <pc:docMk/>
            <pc:sldMk cId="1096017450" sldId="2917"/>
            <ac:cxnSpMk id="5" creationId="{4AB99288-D184-6F41-B5B6-349420324E6E}"/>
          </ac:cxnSpMkLst>
        </pc:cxnChg>
        <pc:cxnChg chg="add del">
          <ac:chgData name="魏 星达" userId="ca17b13798aa44f7" providerId="LiveId" clId="{1FC0BB67-25BB-7940-9B1C-9974FE556486}" dt="2022-11-10T01:00:30.248" v="722" actId="478"/>
          <ac:cxnSpMkLst>
            <pc:docMk/>
            <pc:sldMk cId="1096017450" sldId="2917"/>
            <ac:cxnSpMk id="6" creationId="{A353D688-3693-CF49-86F1-9F482C4843B9}"/>
          </ac:cxnSpMkLst>
        </pc:cxnChg>
        <pc:cxnChg chg="add del">
          <ac:chgData name="魏 星达" userId="ca17b13798aa44f7" providerId="LiveId" clId="{1FC0BB67-25BB-7940-9B1C-9974FE556486}" dt="2022-11-10T01:00:31.210" v="724" actId="478"/>
          <ac:cxnSpMkLst>
            <pc:docMk/>
            <pc:sldMk cId="1096017450" sldId="2917"/>
            <ac:cxnSpMk id="9" creationId="{839B11E9-1DA9-634E-862C-0CFA2CDEDC4F}"/>
          </ac:cxnSpMkLst>
        </pc:cxnChg>
        <pc:cxnChg chg="add del">
          <ac:chgData name="魏 星达" userId="ca17b13798aa44f7" providerId="LiveId" clId="{1FC0BB67-25BB-7940-9B1C-9974FE556486}" dt="2022-11-10T01:00:31.210" v="724" actId="478"/>
          <ac:cxnSpMkLst>
            <pc:docMk/>
            <pc:sldMk cId="1096017450" sldId="2917"/>
            <ac:cxnSpMk id="13" creationId="{1BEE8FEB-9CA4-D34B-A5A2-874845B7CDF7}"/>
          </ac:cxnSpMkLst>
        </pc:cxnChg>
        <pc:cxnChg chg="add del">
          <ac:chgData name="魏 星达" userId="ca17b13798aa44f7" providerId="LiveId" clId="{1FC0BB67-25BB-7940-9B1C-9974FE556486}" dt="2022-11-10T01:00:31.210" v="724" actId="478"/>
          <ac:cxnSpMkLst>
            <pc:docMk/>
            <pc:sldMk cId="1096017450" sldId="2917"/>
            <ac:cxnSpMk id="14" creationId="{1C6DFBDF-2A09-A041-9CC0-58363C206C25}"/>
          </ac:cxnSpMkLst>
        </pc:cxnChg>
        <pc:cxnChg chg="add del">
          <ac:chgData name="魏 星达" userId="ca17b13798aa44f7" providerId="LiveId" clId="{1FC0BB67-25BB-7940-9B1C-9974FE556486}" dt="2022-11-10T01:00:31.210" v="724" actId="478"/>
          <ac:cxnSpMkLst>
            <pc:docMk/>
            <pc:sldMk cId="1096017450" sldId="2917"/>
            <ac:cxnSpMk id="15" creationId="{D3EF18DA-40AC-954D-A508-5583E0976E5E}"/>
          </ac:cxnSpMkLst>
        </pc:cxnChg>
        <pc:cxnChg chg="add del">
          <ac:chgData name="魏 星达" userId="ca17b13798aa44f7" providerId="LiveId" clId="{1FC0BB67-25BB-7940-9B1C-9974FE556486}" dt="2022-11-10T01:00:31.210" v="724" actId="478"/>
          <ac:cxnSpMkLst>
            <pc:docMk/>
            <pc:sldMk cId="1096017450" sldId="2917"/>
            <ac:cxnSpMk id="17" creationId="{D29D6D42-1CAA-E046-BC34-84DDA4E40004}"/>
          </ac:cxnSpMkLst>
        </pc:cxnChg>
      </pc:sldChg>
      <pc:sldChg chg="modSp mod">
        <pc:chgData name="魏 星达" userId="ca17b13798aa44f7" providerId="LiveId" clId="{1FC0BB67-25BB-7940-9B1C-9974FE556486}" dt="2022-11-10T00:17:46.857" v="488" actId="20577"/>
        <pc:sldMkLst>
          <pc:docMk/>
          <pc:sldMk cId="654054709" sldId="2942"/>
        </pc:sldMkLst>
        <pc:spChg chg="mod">
          <ac:chgData name="魏 星达" userId="ca17b13798aa44f7" providerId="LiveId" clId="{1FC0BB67-25BB-7940-9B1C-9974FE556486}" dt="2022-11-10T00:17:28.263" v="486" actId="20577"/>
          <ac:spMkLst>
            <pc:docMk/>
            <pc:sldMk cId="654054709" sldId="2942"/>
            <ac:spMk id="11" creationId="{4BF383E6-2550-3B4C-B185-3A827E56FC46}"/>
          </ac:spMkLst>
        </pc:spChg>
        <pc:spChg chg="mod">
          <ac:chgData name="魏 星达" userId="ca17b13798aa44f7" providerId="LiveId" clId="{1FC0BB67-25BB-7940-9B1C-9974FE556486}" dt="2022-11-10T00:17:46.857" v="488" actId="20577"/>
          <ac:spMkLst>
            <pc:docMk/>
            <pc:sldMk cId="654054709" sldId="2942"/>
            <ac:spMk id="14" creationId="{27A5A150-A9A2-7243-81FD-7FE7F283C27C}"/>
          </ac:spMkLst>
        </pc:spChg>
      </pc:sldChg>
      <pc:sldChg chg="modSp">
        <pc:chgData name="魏 星达" userId="ca17b13798aa44f7" providerId="LiveId" clId="{1FC0BB67-25BB-7940-9B1C-9974FE556486}" dt="2022-11-10T00:18:44.669" v="489" actId="13926"/>
        <pc:sldMkLst>
          <pc:docMk/>
          <pc:sldMk cId="1317111602" sldId="2944"/>
        </pc:sldMkLst>
        <pc:spChg chg="mod">
          <ac:chgData name="魏 星达" userId="ca17b13798aa44f7" providerId="LiveId" clId="{1FC0BB67-25BB-7940-9B1C-9974FE556486}" dt="2022-11-10T00:18:44.669" v="489" actId="13926"/>
          <ac:spMkLst>
            <pc:docMk/>
            <pc:sldMk cId="1317111602" sldId="2944"/>
            <ac:spMk id="3" creationId="{D0BD536F-DDB7-A247-B60D-F87D60BB58AD}"/>
          </ac:spMkLst>
        </pc:spChg>
      </pc:sldChg>
      <pc:sldChg chg="addSp modSp mod">
        <pc:chgData name="魏 星达" userId="ca17b13798aa44f7" providerId="LiveId" clId="{1FC0BB67-25BB-7940-9B1C-9974FE556486}" dt="2022-11-10T00:20:24.127" v="497" actId="1035"/>
        <pc:sldMkLst>
          <pc:docMk/>
          <pc:sldMk cId="1248462711" sldId="2955"/>
        </pc:sldMkLst>
        <pc:spChg chg="mod">
          <ac:chgData name="魏 星达" userId="ca17b13798aa44f7" providerId="LiveId" clId="{1FC0BB67-25BB-7940-9B1C-9974FE556486}" dt="2022-11-10T00:20:24.127" v="497" actId="1035"/>
          <ac:spMkLst>
            <pc:docMk/>
            <pc:sldMk cId="1248462711" sldId="2955"/>
            <ac:spMk id="7" creationId="{F3AAD7A8-D22B-194B-98C8-EDE9720DB4C1}"/>
          </ac:spMkLst>
        </pc:spChg>
        <pc:spChg chg="mod">
          <ac:chgData name="魏 星达" userId="ca17b13798aa44f7" providerId="LiveId" clId="{1FC0BB67-25BB-7940-9B1C-9974FE556486}" dt="2022-11-10T00:20:24.127" v="497" actId="1035"/>
          <ac:spMkLst>
            <pc:docMk/>
            <pc:sldMk cId="1248462711" sldId="2955"/>
            <ac:spMk id="8" creationId="{7E17EEE5-4FA8-2144-B6EC-1159869CB660}"/>
          </ac:spMkLst>
        </pc:spChg>
        <pc:graphicFrameChg chg="add mod">
          <ac:chgData name="魏 星达" userId="ca17b13798aa44f7" providerId="LiveId" clId="{1FC0BB67-25BB-7940-9B1C-9974FE556486}" dt="2022-11-10T00:20:16.595" v="493" actId="1076"/>
          <ac:graphicFrameMkLst>
            <pc:docMk/>
            <pc:sldMk cId="1248462711" sldId="2955"/>
            <ac:graphicFrameMk id="5" creationId="{BC193C55-415A-3813-EEBF-947775FC3B9C}"/>
          </ac:graphicFrameMkLst>
        </pc:graphicFrameChg>
        <pc:graphicFrameChg chg="add mod">
          <ac:chgData name="魏 星达" userId="ca17b13798aa44f7" providerId="LiveId" clId="{1FC0BB67-25BB-7940-9B1C-9974FE556486}" dt="2022-11-10T00:20:16.595" v="493" actId="1076"/>
          <ac:graphicFrameMkLst>
            <pc:docMk/>
            <pc:sldMk cId="1248462711" sldId="2955"/>
            <ac:graphicFrameMk id="6" creationId="{70EC1872-B2B1-B687-D1BF-8B781FB6EC23}"/>
          </ac:graphicFrameMkLst>
        </pc:graphicFrameChg>
      </pc:sldChg>
      <pc:sldChg chg="modSp mod modShow">
        <pc:chgData name="魏 星达" userId="ca17b13798aa44f7" providerId="LiveId" clId="{1FC0BB67-25BB-7940-9B1C-9974FE556486}" dt="2022-11-10T01:12:09.860" v="751" actId="729"/>
        <pc:sldMkLst>
          <pc:docMk/>
          <pc:sldMk cId="3490376089" sldId="2972"/>
        </pc:sldMkLst>
        <pc:spChg chg="mod">
          <ac:chgData name="魏 星达" userId="ca17b13798aa44f7" providerId="LiveId" clId="{1FC0BB67-25BB-7940-9B1C-9974FE556486}" dt="2022-11-10T01:11:14.330" v="750" actId="20577"/>
          <ac:spMkLst>
            <pc:docMk/>
            <pc:sldMk cId="3490376089" sldId="2972"/>
            <ac:spMk id="3" creationId="{96DA6E8E-4F1A-234B-A65B-1145613C8314}"/>
          </ac:spMkLst>
        </pc:spChg>
      </pc:sldChg>
      <pc:sldChg chg="modSp mod">
        <pc:chgData name="魏 星达" userId="ca17b13798aa44f7" providerId="LiveId" clId="{1FC0BB67-25BB-7940-9B1C-9974FE556486}" dt="2022-11-10T00:35:14.936" v="597" actId="20577"/>
        <pc:sldMkLst>
          <pc:docMk/>
          <pc:sldMk cId="683734580" sldId="3013"/>
        </pc:sldMkLst>
        <pc:spChg chg="mod">
          <ac:chgData name="魏 星达" userId="ca17b13798aa44f7" providerId="LiveId" clId="{1FC0BB67-25BB-7940-9B1C-9974FE556486}" dt="2022-11-10T00:35:14.936" v="597" actId="20577"/>
          <ac:spMkLst>
            <pc:docMk/>
            <pc:sldMk cId="683734580" sldId="3013"/>
            <ac:spMk id="3" creationId="{454744BF-883F-0A4F-87E1-0A1EBF9F888C}"/>
          </ac:spMkLst>
        </pc:spChg>
      </pc:sldChg>
      <pc:sldChg chg="addSp delSp modSp mod">
        <pc:chgData name="魏 星达" userId="ca17b13798aa44f7" providerId="LiveId" clId="{1FC0BB67-25BB-7940-9B1C-9974FE556486}" dt="2022-11-10T00:05:51.516" v="462" actId="20577"/>
        <pc:sldMkLst>
          <pc:docMk/>
          <pc:sldMk cId="1934471725" sldId="3015"/>
        </pc:sldMkLst>
        <pc:spChg chg="mod">
          <ac:chgData name="魏 星达" userId="ca17b13798aa44f7" providerId="LiveId" clId="{1FC0BB67-25BB-7940-9B1C-9974FE556486}" dt="2022-11-10T00:05:51.516" v="462" actId="20577"/>
          <ac:spMkLst>
            <pc:docMk/>
            <pc:sldMk cId="1934471725" sldId="3015"/>
            <ac:spMk id="50" creationId="{0CCF4C08-404A-7E8F-AA94-8588391C1766}"/>
          </ac:spMkLst>
        </pc:spChg>
        <pc:spChg chg="add del">
          <ac:chgData name="魏 星达" userId="ca17b13798aa44f7" providerId="LiveId" clId="{1FC0BB67-25BB-7940-9B1C-9974FE556486}" dt="2022-11-10T00:05:51.046" v="461" actId="22"/>
          <ac:spMkLst>
            <pc:docMk/>
            <pc:sldMk cId="1934471725" sldId="3015"/>
            <ac:spMk id="67" creationId="{DDF64817-6D5D-4F30-FC9F-B8B6A90562CA}"/>
          </ac:spMkLst>
        </pc:spChg>
      </pc:sldChg>
      <pc:sldChg chg="addSp modSp mod modAnim">
        <pc:chgData name="魏 星达" userId="ca17b13798aa44f7" providerId="LiveId" clId="{1FC0BB67-25BB-7940-9B1C-9974FE556486}" dt="2022-11-10T00:04:06.780" v="458"/>
        <pc:sldMkLst>
          <pc:docMk/>
          <pc:sldMk cId="50195212" sldId="3017"/>
        </pc:sldMkLst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5" creationId="{1EA830E4-AE3C-EEB5-0810-9B3C12638A7D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6" creationId="{000F1F05-C012-6F51-A72D-850AAFF5F320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7" creationId="{DE40E2F3-5223-46DA-F336-614F9002EE52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8" creationId="{CA62239A-4B92-BC93-08B3-25DBC798C361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9" creationId="{D9CFFE3E-D3F5-4177-13C5-B7DBD418CBFB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0" creationId="{92EB7227-220A-5FF2-06F7-053D9E3EC58A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1" creationId="{86BE8753-CE7F-7BC8-F062-977F13210F3E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2" creationId="{2E3E5123-56C5-A8A0-745E-F2CAD697AC5F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3" creationId="{40E87D18-BB7B-4159-EEEB-402D4237E1B7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4" creationId="{A3EC31F9-A90C-6CE6-185E-C28F774224A4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5" creationId="{53CE511A-54AD-14D3-4C51-0193FC7B59EB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6" creationId="{C64DE7B0-E14E-091E-C397-0E5DCCD89C18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7" creationId="{8E017923-29EF-C1CD-1611-B4C453EDA4E8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8" creationId="{43210CE0-2A01-FDEF-266C-C152FF257526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19" creationId="{4435A128-7539-065F-6770-8C302382EB10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0" creationId="{4A6CC10F-9C12-1DE9-4689-4512C6E4C0E8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1" creationId="{B56A1A7D-FB25-01C4-6B4F-86DDC6A88CD6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2" creationId="{D22AD881-68A8-2E91-15F3-2D65B7192AC5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3" creationId="{49A7A366-1894-AFBA-A1EB-41FEBC3A8667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4" creationId="{B5555F51-7834-4129-FCAB-7AFC0D3DDCD0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5" creationId="{6AE6D6E6-816A-75E3-6193-40B6486773C4}"/>
          </ac:spMkLst>
        </pc:spChg>
        <pc:spChg chg="add mod">
          <ac:chgData name="魏 星达" userId="ca17b13798aa44f7" providerId="LiveId" clId="{1FC0BB67-25BB-7940-9B1C-9974FE556486}" dt="2022-11-10T00:02:25.465" v="443" actId="1076"/>
          <ac:spMkLst>
            <pc:docMk/>
            <pc:sldMk cId="50195212" sldId="3017"/>
            <ac:spMk id="26" creationId="{9CC7DBAD-DFFD-BA8D-5344-82162CB9D666}"/>
          </ac:spMkLst>
        </pc:spChg>
        <pc:spChg chg="add mod">
          <ac:chgData name="魏 星达" userId="ca17b13798aa44f7" providerId="LiveId" clId="{1FC0BB67-25BB-7940-9B1C-9974FE556486}" dt="2022-11-10T00:02:47.259" v="449" actId="1076"/>
          <ac:spMkLst>
            <pc:docMk/>
            <pc:sldMk cId="50195212" sldId="3017"/>
            <ac:spMk id="27" creationId="{95E880B0-F55D-8B5C-80A6-444E6681BD88}"/>
          </ac:spMkLst>
        </pc:spChg>
      </pc:sldChg>
      <pc:sldChg chg="ord">
        <pc:chgData name="魏 星达" userId="ca17b13798aa44f7" providerId="LiveId" clId="{1FC0BB67-25BB-7940-9B1C-9974FE556486}" dt="2022-11-10T01:31:41.283" v="871" actId="20578"/>
        <pc:sldMkLst>
          <pc:docMk/>
          <pc:sldMk cId="2194516325" sldId="3052"/>
        </pc:sldMkLst>
      </pc:sldChg>
      <pc:sldChg chg="addSp modSp mod delAnim modAnim">
        <pc:chgData name="魏 星达" userId="ca17b13798aa44f7" providerId="LiveId" clId="{1FC0BB67-25BB-7940-9B1C-9974FE556486}" dt="2022-11-09T23:58:46.590" v="440"/>
        <pc:sldMkLst>
          <pc:docMk/>
          <pc:sldMk cId="1260632085" sldId="3053"/>
        </pc:sldMkLst>
        <pc:spChg chg="add mod">
          <ac:chgData name="魏 星达" userId="ca17b13798aa44f7" providerId="LiveId" clId="{1FC0BB67-25BB-7940-9B1C-9974FE556486}" dt="2022-11-09T23:58:34.762" v="438" actId="20577"/>
          <ac:spMkLst>
            <pc:docMk/>
            <pc:sldMk cId="1260632085" sldId="3053"/>
            <ac:spMk id="11" creationId="{F84569E6-32DF-92CE-5AFD-45189C078A96}"/>
          </ac:spMkLst>
        </pc:spChg>
        <pc:grpChg chg="add">
          <ac:chgData name="魏 星达" userId="ca17b13798aa44f7" providerId="LiveId" clId="{1FC0BB67-25BB-7940-9B1C-9974FE556486}" dt="2022-11-09T23:57:15.816" v="424" actId="164"/>
          <ac:grpSpMkLst>
            <pc:docMk/>
            <pc:sldMk cId="1260632085" sldId="3053"/>
            <ac:grpSpMk id="3" creationId="{63DC2036-0DE9-FE42-16E8-004191136CA2}"/>
          </ac:grpSpMkLst>
        </pc:grpChg>
        <pc:grpChg chg="add">
          <ac:chgData name="魏 星达" userId="ca17b13798aa44f7" providerId="LiveId" clId="{1FC0BB67-25BB-7940-9B1C-9974FE556486}" dt="2022-11-09T23:57:29.336" v="426" actId="164"/>
          <ac:grpSpMkLst>
            <pc:docMk/>
            <pc:sldMk cId="1260632085" sldId="3053"/>
            <ac:grpSpMk id="7" creationId="{CBC11248-A194-B9D8-D964-70AEC6F8866A}"/>
          </ac:grpSpMkLst>
        </pc:grpChg>
        <pc:grpChg chg="add mod">
          <ac:chgData name="魏 星达" userId="ca17b13798aa44f7" providerId="LiveId" clId="{1FC0BB67-25BB-7940-9B1C-9974FE556486}" dt="2022-11-09T23:58:27.824" v="433" actId="1076"/>
          <ac:grpSpMkLst>
            <pc:docMk/>
            <pc:sldMk cId="1260632085" sldId="3053"/>
            <ac:grpSpMk id="10" creationId="{12EBC43E-7603-F27A-36CE-1E58C55FE761}"/>
          </ac:grpSpMkLst>
        </pc:grpChg>
      </pc:sldChg>
      <pc:sldChg chg="modNotesTx">
        <pc:chgData name="魏 星达" userId="ca17b13798aa44f7" providerId="LiveId" clId="{1FC0BB67-25BB-7940-9B1C-9974FE556486}" dt="2022-11-09T23:59:53.931" v="441"/>
        <pc:sldMkLst>
          <pc:docMk/>
          <pc:sldMk cId="2771925172" sldId="3056"/>
        </pc:sldMkLst>
      </pc:sldChg>
      <pc:sldChg chg="del">
        <pc:chgData name="魏 星达" userId="ca17b13798aa44f7" providerId="LiveId" clId="{1FC0BB67-25BB-7940-9B1C-9974FE556486}" dt="2022-11-10T00:02:50.278" v="450" actId="2696"/>
        <pc:sldMkLst>
          <pc:docMk/>
          <pc:sldMk cId="3388287483" sldId="3060"/>
        </pc:sldMkLst>
      </pc:sldChg>
      <pc:sldChg chg="delSp modSp add del mod delAnim">
        <pc:chgData name="魏 星达" userId="ca17b13798aa44f7" providerId="LiveId" clId="{1FC0BB67-25BB-7940-9B1C-9974FE556486}" dt="2022-11-09T14:34:15.911" v="136" actId="2696"/>
        <pc:sldMkLst>
          <pc:docMk/>
          <pc:sldMk cId="1918986798" sldId="3070"/>
        </pc:sldMkLst>
        <pc:spChg chg="del">
          <ac:chgData name="魏 星达" userId="ca17b13798aa44f7" providerId="LiveId" clId="{1FC0BB67-25BB-7940-9B1C-9974FE556486}" dt="2022-11-09T14:33:55.872" v="101" actId="478"/>
          <ac:spMkLst>
            <pc:docMk/>
            <pc:sldMk cId="1918986798" sldId="3070"/>
            <ac:spMk id="13" creationId="{39DE0716-E50C-964B-AA5C-E3C66B18D9BA}"/>
          </ac:spMkLst>
        </pc:spChg>
        <pc:spChg chg="del">
          <ac:chgData name="魏 星达" userId="ca17b13798aa44f7" providerId="LiveId" clId="{1FC0BB67-25BB-7940-9B1C-9974FE556486}" dt="2022-11-09T14:33:55.872" v="101" actId="478"/>
          <ac:spMkLst>
            <pc:docMk/>
            <pc:sldMk cId="1918986798" sldId="3070"/>
            <ac:spMk id="14" creationId="{C39B2AAF-4AE0-7F46-96B8-3537A9285714}"/>
          </ac:spMkLst>
        </pc:spChg>
        <pc:spChg chg="mod">
          <ac:chgData name="魏 星达" userId="ca17b13798aa44f7" providerId="LiveId" clId="{1FC0BB67-25BB-7940-9B1C-9974FE556486}" dt="2022-11-09T14:34:09.749" v="135" actId="20577"/>
          <ac:spMkLst>
            <pc:docMk/>
            <pc:sldMk cId="1918986798" sldId="3070"/>
            <ac:spMk id="16" creationId="{D3EF3B01-A805-224A-8166-C55475AE67BC}"/>
          </ac:spMkLst>
        </pc:spChg>
      </pc:sldChg>
      <pc:sldChg chg="modSp new mod">
        <pc:chgData name="魏 星达" userId="ca17b13798aa44f7" providerId="LiveId" clId="{1FC0BB67-25BB-7940-9B1C-9974FE556486}" dt="2022-11-10T00:57:11.915" v="712" actId="20577"/>
        <pc:sldMkLst>
          <pc:docMk/>
          <pc:sldMk cId="4169984929" sldId="3070"/>
        </pc:sldMkLst>
        <pc:spChg chg="mod">
          <ac:chgData name="魏 星达" userId="ca17b13798aa44f7" providerId="LiveId" clId="{1FC0BB67-25BB-7940-9B1C-9974FE556486}" dt="2022-11-09T14:34:41.332" v="138"/>
          <ac:spMkLst>
            <pc:docMk/>
            <pc:sldMk cId="4169984929" sldId="3070"/>
            <ac:spMk id="2" creationId="{C720D14E-2044-9FFC-596D-33D185B527B5}"/>
          </ac:spMkLst>
        </pc:spChg>
        <pc:spChg chg="mod">
          <ac:chgData name="魏 星达" userId="ca17b13798aa44f7" providerId="LiveId" clId="{1FC0BB67-25BB-7940-9B1C-9974FE556486}" dt="2022-11-10T00:57:11.915" v="712" actId="20577"/>
          <ac:spMkLst>
            <pc:docMk/>
            <pc:sldMk cId="4169984929" sldId="3070"/>
            <ac:spMk id="3" creationId="{7B0DD0E5-DE52-91BA-E8F6-0181F7969F4C}"/>
          </ac:spMkLst>
        </pc:spChg>
      </pc:sldChg>
    </pc:docChg>
  </pc:docChgLst>
  <pc:docChgLst>
    <pc:chgData name="星达 魏" userId="ca17b13798aa44f7" providerId="LiveId" clId="{2377E1BF-A35B-F94B-8108-6A1ED2B3E700}"/>
    <pc:docChg chg="undo custSel addSld delSld modSld sldOrd">
      <pc:chgData name="星达 魏" userId="ca17b13798aa44f7" providerId="LiveId" clId="{2377E1BF-A35B-F94B-8108-6A1ED2B3E700}" dt="2022-11-09T13:45:50.030" v="1991" actId="13926"/>
      <pc:docMkLst>
        <pc:docMk/>
      </pc:docMkLst>
      <pc:sldChg chg="delSp modSp mod">
        <pc:chgData name="星达 魏" userId="ca17b13798aa44f7" providerId="LiveId" clId="{2377E1BF-A35B-F94B-8108-6A1ED2B3E700}" dt="2022-11-09T10:07:21.125" v="976" actId="20577"/>
        <pc:sldMkLst>
          <pc:docMk/>
          <pc:sldMk cId="3628960693" sldId="2241"/>
        </pc:sldMkLst>
        <pc:spChg chg="del">
          <ac:chgData name="星达 魏" userId="ca17b13798aa44f7" providerId="LiveId" clId="{2377E1BF-A35B-F94B-8108-6A1ED2B3E700}" dt="2022-11-09T04:57:39.421" v="0" actId="478"/>
          <ac:spMkLst>
            <pc:docMk/>
            <pc:sldMk cId="3628960693" sldId="2241"/>
            <ac:spMk id="2" creationId="{361E6D45-344D-2C4D-B325-8CD466AB5143}"/>
          </ac:spMkLst>
        </pc:spChg>
        <pc:spChg chg="mod">
          <ac:chgData name="星达 魏" userId="ca17b13798aa44f7" providerId="LiveId" clId="{2377E1BF-A35B-F94B-8108-6A1ED2B3E700}" dt="2022-11-09T10:07:21.125" v="976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Sp modSp add mod">
        <pc:chgData name="星达 魏" userId="ca17b13798aa44f7" providerId="LiveId" clId="{2377E1BF-A35B-F94B-8108-6A1ED2B3E700}" dt="2022-11-09T11:53:08.643" v="1277" actId="478"/>
        <pc:sldMkLst>
          <pc:docMk/>
          <pc:sldMk cId="2088534792" sldId="2323"/>
        </pc:sldMkLst>
        <pc:spChg chg="mod">
          <ac:chgData name="星达 魏" userId="ca17b13798aa44f7" providerId="LiveId" clId="{2377E1BF-A35B-F94B-8108-6A1ED2B3E700}" dt="2022-11-09T11:53:00.030" v="1276" actId="20577"/>
          <ac:spMkLst>
            <pc:docMk/>
            <pc:sldMk cId="2088534792" sldId="2323"/>
            <ac:spMk id="2" creationId="{6968754C-6D49-064C-B39B-184FAC979391}"/>
          </ac:spMkLst>
        </pc:spChg>
        <pc:spChg chg="del">
          <ac:chgData name="星达 魏" userId="ca17b13798aa44f7" providerId="LiveId" clId="{2377E1BF-A35B-F94B-8108-6A1ED2B3E700}" dt="2022-11-09T11:53:08.643" v="1277" actId="478"/>
          <ac:spMkLst>
            <pc:docMk/>
            <pc:sldMk cId="2088534792" sldId="2323"/>
            <ac:spMk id="3" creationId="{D5FF6BEF-2854-254B-9897-02E41887CED9}"/>
          </ac:spMkLst>
        </pc:spChg>
        <pc:spChg chg="del">
          <ac:chgData name="星达 魏" userId="ca17b13798aa44f7" providerId="LiveId" clId="{2377E1BF-A35B-F94B-8108-6A1ED2B3E700}" dt="2022-11-09T11:53:08.643" v="1277" actId="478"/>
          <ac:spMkLst>
            <pc:docMk/>
            <pc:sldMk cId="2088534792" sldId="2323"/>
            <ac:spMk id="137" creationId="{B278B5DB-2464-304E-9FCD-58BAB7405918}"/>
          </ac:spMkLst>
        </pc:spChg>
        <pc:spChg chg="del">
          <ac:chgData name="星达 魏" userId="ca17b13798aa44f7" providerId="LiveId" clId="{2377E1BF-A35B-F94B-8108-6A1ED2B3E700}" dt="2022-11-09T11:53:08.643" v="1277" actId="478"/>
          <ac:spMkLst>
            <pc:docMk/>
            <pc:sldMk cId="2088534792" sldId="2323"/>
            <ac:spMk id="139" creationId="{7F22F1DB-B5B5-004D-AF44-F4FC88991170}"/>
          </ac:spMkLst>
        </pc:spChg>
      </pc:sldChg>
      <pc:sldChg chg="modSp mod">
        <pc:chgData name="星达 魏" userId="ca17b13798aa44f7" providerId="LiveId" clId="{2377E1BF-A35B-F94B-8108-6A1ED2B3E700}" dt="2022-11-09T12:03:24.882" v="1578" actId="13926"/>
        <pc:sldMkLst>
          <pc:docMk/>
          <pc:sldMk cId="1332875586" sldId="2403"/>
        </pc:sldMkLst>
        <pc:spChg chg="mod">
          <ac:chgData name="星达 魏" userId="ca17b13798aa44f7" providerId="LiveId" clId="{2377E1BF-A35B-F94B-8108-6A1ED2B3E700}" dt="2022-11-09T12:03:24.882" v="1578" actId="13926"/>
          <ac:spMkLst>
            <pc:docMk/>
            <pc:sldMk cId="1332875586" sldId="2403"/>
            <ac:spMk id="3" creationId="{A26F6AE7-329A-B64E-90BB-D5EF6EA4A6D5}"/>
          </ac:spMkLst>
        </pc:spChg>
      </pc:sldChg>
      <pc:sldChg chg="modSp del mod">
        <pc:chgData name="星达 魏" userId="ca17b13798aa44f7" providerId="LiveId" clId="{2377E1BF-A35B-F94B-8108-6A1ED2B3E700}" dt="2022-11-09T12:54:44.652" v="1898" actId="2696"/>
        <pc:sldMkLst>
          <pc:docMk/>
          <pc:sldMk cId="1035052687" sldId="2472"/>
        </pc:sldMkLst>
        <pc:spChg chg="mod">
          <ac:chgData name="星达 魏" userId="ca17b13798aa44f7" providerId="LiveId" clId="{2377E1BF-A35B-F94B-8108-6A1ED2B3E700}" dt="2022-11-09T12:54:35.123" v="1896" actId="20577"/>
          <ac:spMkLst>
            <pc:docMk/>
            <pc:sldMk cId="1035052687" sldId="2472"/>
            <ac:spMk id="2" creationId="{C673AC34-53C1-D449-B41D-06A60D8FB666}"/>
          </ac:spMkLst>
        </pc:spChg>
      </pc:sldChg>
      <pc:sldChg chg="modSp mod">
        <pc:chgData name="星达 魏" userId="ca17b13798aa44f7" providerId="LiveId" clId="{2377E1BF-A35B-F94B-8108-6A1ED2B3E700}" dt="2022-11-09T12:51:47.362" v="1866" actId="20577"/>
        <pc:sldMkLst>
          <pc:docMk/>
          <pc:sldMk cId="619424102" sldId="2479"/>
        </pc:sldMkLst>
        <pc:spChg chg="mod">
          <ac:chgData name="星达 魏" userId="ca17b13798aa44f7" providerId="LiveId" clId="{2377E1BF-A35B-F94B-8108-6A1ED2B3E700}" dt="2022-11-09T12:51:47.362" v="1866" actId="20577"/>
          <ac:spMkLst>
            <pc:docMk/>
            <pc:sldMk cId="619424102" sldId="2479"/>
            <ac:spMk id="2" creationId="{3BD27240-B183-9544-81DB-2B26C673EB59}"/>
          </ac:spMkLst>
        </pc:spChg>
      </pc:sldChg>
      <pc:sldChg chg="modSp">
        <pc:chgData name="星达 魏" userId="ca17b13798aa44f7" providerId="LiveId" clId="{2377E1BF-A35B-F94B-8108-6A1ED2B3E700}" dt="2022-11-09T07:24:15.311" v="955" actId="20577"/>
        <pc:sldMkLst>
          <pc:docMk/>
          <pc:sldMk cId="1776513599" sldId="2598"/>
        </pc:sldMkLst>
        <pc:spChg chg="mod">
          <ac:chgData name="星达 魏" userId="ca17b13798aa44f7" providerId="LiveId" clId="{2377E1BF-A35B-F94B-8108-6A1ED2B3E700}" dt="2022-11-09T07:24:15.311" v="955" actId="20577"/>
          <ac:spMkLst>
            <pc:docMk/>
            <pc:sldMk cId="1776513599" sldId="2598"/>
            <ac:spMk id="3" creationId="{57BF6262-B7E0-1A45-90AA-85C234D8F3AA}"/>
          </ac:spMkLst>
        </pc:spChg>
      </pc:sldChg>
      <pc:sldChg chg="addSp modSp mod modAnim">
        <pc:chgData name="星达 魏" userId="ca17b13798aa44f7" providerId="LiveId" clId="{2377E1BF-A35B-F94B-8108-6A1ED2B3E700}" dt="2022-11-09T11:55:55.924" v="1298"/>
        <pc:sldMkLst>
          <pc:docMk/>
          <pc:sldMk cId="1931437440" sldId="2599"/>
        </pc:sldMkLst>
        <pc:spChg chg="add mod">
          <ac:chgData name="星达 魏" userId="ca17b13798aa44f7" providerId="LiveId" clId="{2377E1BF-A35B-F94B-8108-6A1ED2B3E700}" dt="2022-11-09T11:55:39.446" v="1295" actId="1076"/>
          <ac:spMkLst>
            <pc:docMk/>
            <pc:sldMk cId="1931437440" sldId="2599"/>
            <ac:spMk id="5" creationId="{DD01C88D-9A8C-A4C0-DC60-67BEB04B42A4}"/>
          </ac:spMkLst>
        </pc:spChg>
      </pc:sldChg>
      <pc:sldChg chg="addSp modSp modAnim">
        <pc:chgData name="星达 魏" userId="ca17b13798aa44f7" providerId="LiveId" clId="{2377E1BF-A35B-F94B-8108-6A1ED2B3E700}" dt="2022-11-09T11:55:51.377" v="1297"/>
        <pc:sldMkLst>
          <pc:docMk/>
          <pc:sldMk cId="2221644269" sldId="2600"/>
        </pc:sldMkLst>
        <pc:spChg chg="add mod">
          <ac:chgData name="星达 魏" userId="ca17b13798aa44f7" providerId="LiveId" clId="{2377E1BF-A35B-F94B-8108-6A1ED2B3E700}" dt="2022-11-09T11:55:51.377" v="1297"/>
          <ac:spMkLst>
            <pc:docMk/>
            <pc:sldMk cId="2221644269" sldId="2600"/>
            <ac:spMk id="5" creationId="{75F0A116-A9BD-9E2C-71EC-0FEA5FD10A8F}"/>
          </ac:spMkLst>
        </pc:spChg>
      </pc:sldChg>
      <pc:sldChg chg="add del modNotesTx">
        <pc:chgData name="星达 魏" userId="ca17b13798aa44f7" providerId="LiveId" clId="{2377E1BF-A35B-F94B-8108-6A1ED2B3E700}" dt="2022-11-09T12:48:54.412" v="1748" actId="20577"/>
        <pc:sldMkLst>
          <pc:docMk/>
          <pc:sldMk cId="707397614" sldId="2700"/>
        </pc:sldMkLst>
      </pc:sldChg>
      <pc:sldChg chg="add del">
        <pc:chgData name="星达 魏" userId="ca17b13798aa44f7" providerId="LiveId" clId="{2377E1BF-A35B-F94B-8108-6A1ED2B3E700}" dt="2022-11-09T12:52:32.248" v="1868" actId="2696"/>
        <pc:sldMkLst>
          <pc:docMk/>
          <pc:sldMk cId="2894444020" sldId="2716"/>
        </pc:sldMkLst>
      </pc:sldChg>
      <pc:sldChg chg="modSp add mod">
        <pc:chgData name="星达 魏" userId="ca17b13798aa44f7" providerId="LiveId" clId="{2377E1BF-A35B-F94B-8108-6A1ED2B3E700}" dt="2022-11-09T12:53:55.088" v="1872"/>
        <pc:sldMkLst>
          <pc:docMk/>
          <pc:sldMk cId="3655564982" sldId="2717"/>
        </pc:sldMkLst>
        <pc:spChg chg="mod">
          <ac:chgData name="星达 魏" userId="ca17b13798aa44f7" providerId="LiveId" clId="{2377E1BF-A35B-F94B-8108-6A1ED2B3E700}" dt="2022-11-09T12:53:55.088" v="1872"/>
          <ac:spMkLst>
            <pc:docMk/>
            <pc:sldMk cId="3655564982" sldId="2717"/>
            <ac:spMk id="2" creationId="{351D4921-1C7C-8140-880C-4C0C76BFBDB3}"/>
          </ac:spMkLst>
        </pc:spChg>
      </pc:sldChg>
      <pc:sldChg chg="add del">
        <pc:chgData name="星达 魏" userId="ca17b13798aa44f7" providerId="LiveId" clId="{2377E1BF-A35B-F94B-8108-6A1ED2B3E700}" dt="2022-11-09T07:24:31.387" v="956" actId="2696"/>
        <pc:sldMkLst>
          <pc:docMk/>
          <pc:sldMk cId="893179743" sldId="2884"/>
        </pc:sldMkLst>
      </pc:sldChg>
      <pc:sldChg chg="add del">
        <pc:chgData name="星达 魏" userId="ca17b13798aa44f7" providerId="LiveId" clId="{2377E1BF-A35B-F94B-8108-6A1ED2B3E700}" dt="2022-11-09T07:24:31.387" v="956" actId="2696"/>
        <pc:sldMkLst>
          <pc:docMk/>
          <pc:sldMk cId="4171540486" sldId="2885"/>
        </pc:sldMkLst>
      </pc:sldChg>
      <pc:sldChg chg="modSp add del mod">
        <pc:chgData name="星达 魏" userId="ca17b13798aa44f7" providerId="LiveId" clId="{2377E1BF-A35B-F94B-8108-6A1ED2B3E700}" dt="2022-11-09T12:04:21.215" v="1616" actId="20577"/>
        <pc:sldMkLst>
          <pc:docMk/>
          <pc:sldMk cId="3045950767" sldId="2886"/>
        </pc:sldMkLst>
        <pc:spChg chg="mod">
          <ac:chgData name="星达 魏" userId="ca17b13798aa44f7" providerId="LiveId" clId="{2377E1BF-A35B-F94B-8108-6A1ED2B3E700}" dt="2022-11-09T12:04:21.215" v="1616" actId="20577"/>
          <ac:spMkLst>
            <pc:docMk/>
            <pc:sldMk cId="3045950767" sldId="2886"/>
            <ac:spMk id="3" creationId="{8E71B443-0925-614B-8F14-88D65EAE56F2}"/>
          </ac:spMkLst>
        </pc:spChg>
      </pc:sldChg>
      <pc:sldChg chg="modSp add del mod">
        <pc:chgData name="星达 魏" userId="ca17b13798aa44f7" providerId="LiveId" clId="{2377E1BF-A35B-F94B-8108-6A1ED2B3E700}" dt="2022-11-09T12:04:34.379" v="1649" actId="20577"/>
        <pc:sldMkLst>
          <pc:docMk/>
          <pc:sldMk cId="1558545928" sldId="2887"/>
        </pc:sldMkLst>
        <pc:spChg chg="mod">
          <ac:chgData name="星达 魏" userId="ca17b13798aa44f7" providerId="LiveId" clId="{2377E1BF-A35B-F94B-8108-6A1ED2B3E700}" dt="2022-11-09T12:04:34.379" v="1649" actId="20577"/>
          <ac:spMkLst>
            <pc:docMk/>
            <pc:sldMk cId="1558545928" sldId="2887"/>
            <ac:spMk id="3" creationId="{8E71B443-0925-614B-8F14-88D65EAE56F2}"/>
          </ac:spMkLst>
        </pc:spChg>
      </pc:sldChg>
      <pc:sldChg chg="modSp add del mod">
        <pc:chgData name="星达 魏" userId="ca17b13798aa44f7" providerId="LiveId" clId="{2377E1BF-A35B-F94B-8108-6A1ED2B3E700}" dt="2022-11-09T12:04:46.581" v="1665" actId="20577"/>
        <pc:sldMkLst>
          <pc:docMk/>
          <pc:sldMk cId="644080243" sldId="2888"/>
        </pc:sldMkLst>
        <pc:spChg chg="mod">
          <ac:chgData name="星达 魏" userId="ca17b13798aa44f7" providerId="LiveId" clId="{2377E1BF-A35B-F94B-8108-6A1ED2B3E700}" dt="2022-11-09T12:04:46.581" v="1665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add del mod">
        <pc:chgData name="星达 魏" userId="ca17b13798aa44f7" providerId="LiveId" clId="{2377E1BF-A35B-F94B-8108-6A1ED2B3E700}" dt="2022-11-09T12:49:30.873" v="1816" actId="20577"/>
        <pc:sldMkLst>
          <pc:docMk/>
          <pc:sldMk cId="1911714317" sldId="2889"/>
        </pc:sldMkLst>
        <pc:spChg chg="mod">
          <ac:chgData name="星达 魏" userId="ca17b13798aa44f7" providerId="LiveId" clId="{2377E1BF-A35B-F94B-8108-6A1ED2B3E700}" dt="2022-11-09T12:49:30.873" v="181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add del">
        <pc:chgData name="星达 魏" userId="ca17b13798aa44f7" providerId="LiveId" clId="{2377E1BF-A35B-F94B-8108-6A1ED2B3E700}" dt="2022-11-09T07:24:31.387" v="956" actId="2696"/>
        <pc:sldMkLst>
          <pc:docMk/>
          <pc:sldMk cId="1338864284" sldId="2890"/>
        </pc:sldMkLst>
      </pc:sldChg>
      <pc:sldChg chg="add del">
        <pc:chgData name="星达 魏" userId="ca17b13798aa44f7" providerId="LiveId" clId="{2377E1BF-A35B-F94B-8108-6A1ED2B3E700}" dt="2022-11-09T07:24:31.387" v="956" actId="2696"/>
        <pc:sldMkLst>
          <pc:docMk/>
          <pc:sldMk cId="319817126" sldId="2891"/>
        </pc:sldMkLst>
      </pc:sldChg>
      <pc:sldChg chg="modNotesTx">
        <pc:chgData name="星达 魏" userId="ca17b13798aa44f7" providerId="LiveId" clId="{2377E1BF-A35B-F94B-8108-6A1ED2B3E700}" dt="2022-11-09T13:26:48.712" v="1987" actId="20577"/>
        <pc:sldMkLst>
          <pc:docMk/>
          <pc:sldMk cId="1714871270" sldId="2896"/>
        </pc:sldMkLst>
      </pc:sldChg>
      <pc:sldChg chg="add del">
        <pc:chgData name="星达 魏" userId="ca17b13798aa44f7" providerId="LiveId" clId="{2377E1BF-A35B-F94B-8108-6A1ED2B3E700}" dt="2022-11-09T07:24:31.387" v="956" actId="2696"/>
        <pc:sldMkLst>
          <pc:docMk/>
          <pc:sldMk cId="798259748" sldId="2898"/>
        </pc:sldMkLst>
      </pc:sldChg>
      <pc:sldChg chg="modSp mod">
        <pc:chgData name="星达 魏" userId="ca17b13798aa44f7" providerId="LiveId" clId="{2377E1BF-A35B-F94B-8108-6A1ED2B3E700}" dt="2022-11-09T13:45:50.030" v="1991" actId="13926"/>
        <pc:sldMkLst>
          <pc:docMk/>
          <pc:sldMk cId="1937226753" sldId="2899"/>
        </pc:sldMkLst>
        <pc:spChg chg="mod">
          <ac:chgData name="星达 魏" userId="ca17b13798aa44f7" providerId="LiveId" clId="{2377E1BF-A35B-F94B-8108-6A1ED2B3E700}" dt="2022-11-09T13:45:50.030" v="1991" actId="13926"/>
          <ac:spMkLst>
            <pc:docMk/>
            <pc:sldMk cId="1937226753" sldId="2899"/>
            <ac:spMk id="3" creationId="{5662CC0F-A770-7049-99D8-5CB80E520CA3}"/>
          </ac:spMkLst>
        </pc:spChg>
      </pc:sldChg>
      <pc:sldChg chg="mod modShow">
        <pc:chgData name="星达 魏" userId="ca17b13798aa44f7" providerId="LiveId" clId="{2377E1BF-A35B-F94B-8108-6A1ED2B3E700}" dt="2022-11-09T12:01:35.242" v="1302" actId="729"/>
        <pc:sldMkLst>
          <pc:docMk/>
          <pc:sldMk cId="1248462711" sldId="2955"/>
        </pc:sldMkLst>
      </pc:sldChg>
      <pc:sldChg chg="mod modShow">
        <pc:chgData name="星达 魏" userId="ca17b13798aa44f7" providerId="LiveId" clId="{2377E1BF-A35B-F94B-8108-6A1ED2B3E700}" dt="2022-11-09T12:01:38.069" v="1303" actId="729"/>
        <pc:sldMkLst>
          <pc:docMk/>
          <pc:sldMk cId="660881160" sldId="2956"/>
        </pc:sldMkLst>
      </pc:sldChg>
      <pc:sldChg chg="add ord">
        <pc:chgData name="星达 魏" userId="ca17b13798aa44f7" providerId="LiveId" clId="{2377E1BF-A35B-F94B-8108-6A1ED2B3E700}" dt="2022-11-09T06:59:26.667" v="441" actId="20578"/>
        <pc:sldMkLst>
          <pc:docMk/>
          <pc:sldMk cId="2265964548" sldId="2980"/>
        </pc:sldMkLst>
      </pc:sldChg>
      <pc:sldChg chg="delSp modSp add mod ord">
        <pc:chgData name="星达 魏" userId="ca17b13798aa44f7" providerId="LiveId" clId="{2377E1BF-A35B-F94B-8108-6A1ED2B3E700}" dt="2022-11-09T11:49:38.121" v="1196" actId="20577"/>
        <pc:sldMkLst>
          <pc:docMk/>
          <pc:sldMk cId="2421211955" sldId="2984"/>
        </pc:sldMkLst>
        <pc:spChg chg="mod">
          <ac:chgData name="星达 魏" userId="ca17b13798aa44f7" providerId="LiveId" clId="{2377E1BF-A35B-F94B-8108-6A1ED2B3E700}" dt="2022-11-09T11:49:38.121" v="1196" actId="20577"/>
          <ac:spMkLst>
            <pc:docMk/>
            <pc:sldMk cId="2421211955" sldId="2984"/>
            <ac:spMk id="3" creationId="{375C69D5-54DF-8B49-89F4-B14D0CD520B5}"/>
          </ac:spMkLst>
        </pc:spChg>
        <pc:grpChg chg="del">
          <ac:chgData name="星达 魏" userId="ca17b13798aa44f7" providerId="LiveId" clId="{2377E1BF-A35B-F94B-8108-6A1ED2B3E700}" dt="2022-11-09T07:05:01.540" v="486" actId="478"/>
          <ac:grpSpMkLst>
            <pc:docMk/>
            <pc:sldMk cId="2421211955" sldId="2984"/>
            <ac:grpSpMk id="6" creationId="{4A3C8711-2D5B-2F43-819C-8F7800968DD5}"/>
          </ac:grpSpMkLst>
        </pc:grpChg>
        <pc:picChg chg="mod">
          <ac:chgData name="星达 魏" userId="ca17b13798aa44f7" providerId="LiveId" clId="{2377E1BF-A35B-F94B-8108-6A1ED2B3E700}" dt="2022-11-09T07:04:55.718" v="485" actId="1076"/>
          <ac:picMkLst>
            <pc:docMk/>
            <pc:sldMk cId="2421211955" sldId="2984"/>
            <ac:picMk id="9" creationId="{3E8E8F79-4721-C34F-8342-45248D77D0B6}"/>
          </ac:picMkLst>
        </pc:picChg>
      </pc:sldChg>
      <pc:sldChg chg="add">
        <pc:chgData name="星达 魏" userId="ca17b13798aa44f7" providerId="LiveId" clId="{2377E1BF-A35B-F94B-8108-6A1ED2B3E700}" dt="2022-11-09T06:58:39.390" v="439"/>
        <pc:sldMkLst>
          <pc:docMk/>
          <pc:sldMk cId="1684890792" sldId="2985"/>
        </pc:sldMkLst>
      </pc:sldChg>
      <pc:sldChg chg="modSp add mod">
        <pc:chgData name="星达 魏" userId="ca17b13798aa44f7" providerId="LiveId" clId="{2377E1BF-A35B-F94B-8108-6A1ED2B3E700}" dt="2022-11-09T07:18:32.182" v="918" actId="13926"/>
        <pc:sldMkLst>
          <pc:docMk/>
          <pc:sldMk cId="3579400067" sldId="2986"/>
        </pc:sldMkLst>
        <pc:spChg chg="mod">
          <ac:chgData name="星达 魏" userId="ca17b13798aa44f7" providerId="LiveId" clId="{2377E1BF-A35B-F94B-8108-6A1ED2B3E700}" dt="2022-11-09T07:18:32.182" v="918" actId="13926"/>
          <ac:spMkLst>
            <pc:docMk/>
            <pc:sldMk cId="3579400067" sldId="2986"/>
            <ac:spMk id="3" creationId="{554EDBD8-A522-2944-8C12-9B3CDCB95A1A}"/>
          </ac:spMkLst>
        </pc:spChg>
      </pc:sldChg>
      <pc:sldChg chg="modSp mod">
        <pc:chgData name="星达 魏" userId="ca17b13798aa44f7" providerId="LiveId" clId="{2377E1BF-A35B-F94B-8108-6A1ED2B3E700}" dt="2022-11-09T09:46:51.565" v="974" actId="20577"/>
        <pc:sldMkLst>
          <pc:docMk/>
          <pc:sldMk cId="3667376338" sldId="2991"/>
        </pc:sldMkLst>
        <pc:spChg chg="mod">
          <ac:chgData name="星达 魏" userId="ca17b13798aa44f7" providerId="LiveId" clId="{2377E1BF-A35B-F94B-8108-6A1ED2B3E700}" dt="2022-11-09T09:46:51.565" v="974" actId="20577"/>
          <ac:spMkLst>
            <pc:docMk/>
            <pc:sldMk cId="3667376338" sldId="2991"/>
            <ac:spMk id="3" creationId="{EDA06EA0-5704-A740-94FF-BC283D905DA4}"/>
          </ac:spMkLst>
        </pc:spChg>
      </pc:sldChg>
      <pc:sldChg chg="modSp mod">
        <pc:chgData name="星达 魏" userId="ca17b13798aa44f7" providerId="LiveId" clId="{2377E1BF-A35B-F94B-8108-6A1ED2B3E700}" dt="2022-11-09T12:55:50.177" v="1899" actId="20577"/>
        <pc:sldMkLst>
          <pc:docMk/>
          <pc:sldMk cId="3554570876" sldId="3002"/>
        </pc:sldMkLst>
        <pc:spChg chg="mod">
          <ac:chgData name="星达 魏" userId="ca17b13798aa44f7" providerId="LiveId" clId="{2377E1BF-A35B-F94B-8108-6A1ED2B3E700}" dt="2022-11-09T12:55:50.177" v="1899" actId="20577"/>
          <ac:spMkLst>
            <pc:docMk/>
            <pc:sldMk cId="3554570876" sldId="3002"/>
            <ac:spMk id="32" creationId="{164A3B8B-CF08-A34E-B1ED-82D3DA243B71}"/>
          </ac:spMkLst>
        </pc:spChg>
      </pc:sldChg>
      <pc:sldChg chg="add del">
        <pc:chgData name="星达 魏" userId="ca17b13798aa44f7" providerId="LiveId" clId="{2377E1BF-A35B-F94B-8108-6A1ED2B3E700}" dt="2022-11-09T11:56:18.977" v="1301" actId="2696"/>
        <pc:sldMkLst>
          <pc:docMk/>
          <pc:sldMk cId="2942789614" sldId="3009"/>
        </pc:sldMkLst>
      </pc:sldChg>
      <pc:sldChg chg="modSp add del mod">
        <pc:chgData name="星达 魏" userId="ca17b13798aa44f7" providerId="LiveId" clId="{2377E1BF-A35B-F94B-8108-6A1ED2B3E700}" dt="2022-11-09T12:50:29.937" v="1850" actId="20577"/>
        <pc:sldMkLst>
          <pc:docMk/>
          <pc:sldMk cId="1009490143" sldId="3010"/>
        </pc:sldMkLst>
        <pc:spChg chg="mod">
          <ac:chgData name="星达 魏" userId="ca17b13798aa44f7" providerId="LiveId" clId="{2377E1BF-A35B-F94B-8108-6A1ED2B3E700}" dt="2022-11-09T12:50:29.937" v="1850" actId="20577"/>
          <ac:spMkLst>
            <pc:docMk/>
            <pc:sldMk cId="1009490143" sldId="3010"/>
            <ac:spMk id="3" creationId="{BBB996DA-8499-4B40-8F1D-714281739005}"/>
          </ac:spMkLst>
        </pc:spChg>
      </pc:sldChg>
      <pc:sldChg chg="delSp add mod">
        <pc:chgData name="星达 魏" userId="ca17b13798aa44f7" providerId="LiveId" clId="{2377E1BF-A35B-F94B-8108-6A1ED2B3E700}" dt="2022-11-09T06:55:31.638" v="266" actId="478"/>
        <pc:sldMkLst>
          <pc:docMk/>
          <pc:sldMk cId="271816289" sldId="3012"/>
        </pc:sldMkLst>
        <pc:grpChg chg="del">
          <ac:chgData name="星达 魏" userId="ca17b13798aa44f7" providerId="LiveId" clId="{2377E1BF-A35B-F94B-8108-6A1ED2B3E700}" dt="2022-11-09T06:55:31.638" v="266" actId="478"/>
          <ac:grpSpMkLst>
            <pc:docMk/>
            <pc:sldMk cId="271816289" sldId="3012"/>
            <ac:grpSpMk id="36" creationId="{EB9D49BA-22E7-6445-AF07-40984577A630}"/>
          </ac:grpSpMkLst>
        </pc:grpChg>
      </pc:sldChg>
      <pc:sldChg chg="modSp mod">
        <pc:chgData name="星达 魏" userId="ca17b13798aa44f7" providerId="LiveId" clId="{2377E1BF-A35B-F94B-8108-6A1ED2B3E700}" dt="2022-11-09T12:54:38.069" v="1897"/>
        <pc:sldMkLst>
          <pc:docMk/>
          <pc:sldMk cId="683734580" sldId="3013"/>
        </pc:sldMkLst>
        <pc:spChg chg="mod">
          <ac:chgData name="星达 魏" userId="ca17b13798aa44f7" providerId="LiveId" clId="{2377E1BF-A35B-F94B-8108-6A1ED2B3E700}" dt="2022-11-09T12:54:38.069" v="1897"/>
          <ac:spMkLst>
            <pc:docMk/>
            <pc:sldMk cId="683734580" sldId="3013"/>
            <ac:spMk id="2" creationId="{C673AC34-53C1-D449-B41D-06A60D8FB666}"/>
          </ac:spMkLst>
        </pc:spChg>
      </pc:sldChg>
      <pc:sldChg chg="new del">
        <pc:chgData name="星达 魏" userId="ca17b13798aa44f7" providerId="LiveId" clId="{2377E1BF-A35B-F94B-8108-6A1ED2B3E700}" dt="2022-11-09T07:18:35.101" v="919" actId="2696"/>
        <pc:sldMkLst>
          <pc:docMk/>
          <pc:sldMk cId="2228632053" sldId="3014"/>
        </pc:sldMkLst>
      </pc:sldChg>
      <pc:sldChg chg="addSp delSp modSp add mod delAnim modAnim">
        <pc:chgData name="星达 魏" userId="ca17b13798aa44f7" providerId="LiveId" clId="{2377E1BF-A35B-F94B-8108-6A1ED2B3E700}" dt="2022-11-09T07:13:00.632" v="889"/>
        <pc:sldMkLst>
          <pc:docMk/>
          <pc:sldMk cId="1934471725" sldId="3015"/>
        </pc:sldMkLst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5" creationId="{A4B75D47-6EEC-49A3-B813-E56AACEC642B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7" creationId="{9C1890BC-55AE-7344-F3E5-CB46CA6300DF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8" creationId="{33EC9A37-A000-A59A-4A01-98AE199BFC28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26" creationId="{9D84A323-CF45-B7C1-E8A7-58DCEE3AAA15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27" creationId="{5776DDB9-A6D7-D6DB-7A38-4C23DFFBCB6C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28" creationId="{DFF82D66-1543-055C-4B55-5BB31AE1EF00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29" creationId="{5E17BBC2-D5DC-EEF2-50B2-ED1B99F31970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0" creationId="{8811B397-CDE2-AEFF-567A-FAF15687F6D2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4" creationId="{0EC6625D-0BE1-7B09-D942-E1A31C9CDA11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5" creationId="{9780BF5F-BBFF-8D6E-2A54-55B53E45C81D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6" creationId="{40131D78-06EF-2D26-AD04-BB44D777CD4D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7" creationId="{7D57A4D5-CB6F-38E3-6266-D4CB23C0177A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8" creationId="{DCAAE566-C082-B17D-BC96-B970C2C98130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39" creationId="{09488808-2715-0E6F-1255-BEFEA8E1295C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0" creationId="{982F0DA7-525E-5D76-2348-8598581C0ACD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1" creationId="{A7BE9347-D992-D797-281A-4EA2C61BC56A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2" creationId="{11180803-3012-9ACA-8A89-19DF691702AE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3" creationId="{70568088-0A63-078E-5E74-C6DC766F65FB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4" creationId="{0BA36F11-2C83-0677-77B4-FB6836295B3E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5" creationId="{E4C8A0F1-DD1B-ABB7-D6B1-A6669D0EC958}"/>
          </ac:spMkLst>
        </pc:spChg>
        <pc:spChg chg="topLvl">
          <ac:chgData name="星达 魏" userId="ca17b13798aa44f7" providerId="LiveId" clId="{2377E1BF-A35B-F94B-8108-6A1ED2B3E700}" dt="2022-11-09T07:08:17.456" v="855" actId="164"/>
          <ac:spMkLst>
            <pc:docMk/>
            <pc:sldMk cId="1934471725" sldId="3015"/>
            <ac:spMk id="46" creationId="{64E0AA4B-7141-34CB-B1DB-F8ED03C14AB5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1" creationId="{363D6A71-5E8C-AD8A-9798-58C4BBE03540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2" creationId="{D2DD6678-4BD8-E735-9099-5D30C713DB41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3" creationId="{793FFC02-0719-430E-7E82-F56DB7D839A0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4" creationId="{52AA85BC-9BE5-E494-ED2A-3D3A149C84CB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5" creationId="{BB3AE6BF-E375-BD2A-3A2C-26A2E8D08EBE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6" creationId="{9FAAC52D-35D7-3421-46DC-8123BF9C88AC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7" creationId="{9518C194-F8AB-C67D-C687-A68D05F82911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8" creationId="{285102A3-7BB2-42CA-EABB-DC8E45151225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59" creationId="{50811124-CE12-9117-2742-4E1149EC2604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60" creationId="{893F48E9-F436-9C73-D8CD-22C5070E0DCF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64" creationId="{918D8B50-272D-543D-0C99-C6D19A2AD336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65" creationId="{729F49D0-5592-0D03-25AA-2DC5D0CFA557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66" creationId="{045965CA-9B20-E31D-B873-5F918601E986}"/>
          </ac:spMkLst>
        </pc:spChg>
        <pc:spChg chg="del topLvl">
          <ac:chgData name="星达 魏" userId="ca17b13798aa44f7" providerId="LiveId" clId="{2377E1BF-A35B-F94B-8108-6A1ED2B3E700}" dt="2022-11-09T07:12:26.477" v="882" actId="478"/>
          <ac:spMkLst>
            <pc:docMk/>
            <pc:sldMk cId="1934471725" sldId="3015"/>
            <ac:spMk id="67" creationId="{C0B460D8-A39E-79E3-491B-83C92CB2DF09}"/>
          </ac:spMkLst>
        </pc:spChg>
        <pc:spChg chg="del topLvl">
          <ac:chgData name="星达 魏" userId="ca17b13798aa44f7" providerId="LiveId" clId="{2377E1BF-A35B-F94B-8108-6A1ED2B3E700}" dt="2022-11-09T07:12:14.175" v="879" actId="478"/>
          <ac:spMkLst>
            <pc:docMk/>
            <pc:sldMk cId="1934471725" sldId="3015"/>
            <ac:spMk id="68" creationId="{88B9CF89-AC05-AA9C-1BAE-DE32BC27011E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69" creationId="{4D4F4E38-69AC-4C3A-9937-5EF74ADE3049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70" creationId="{6B1DDE1C-CFF4-5A46-CAFF-7902ED18C0AD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71" creationId="{F4024D0A-44F6-ECC2-5B00-2C8250F2EFED}"/>
          </ac:spMkLst>
        </pc:spChg>
        <pc:spChg chg="topLvl">
          <ac:chgData name="星达 魏" userId="ca17b13798aa44f7" providerId="LiveId" clId="{2377E1BF-A35B-F94B-8108-6A1ED2B3E700}" dt="2022-11-09T07:11:32.035" v="875" actId="165"/>
          <ac:spMkLst>
            <pc:docMk/>
            <pc:sldMk cId="1934471725" sldId="3015"/>
            <ac:spMk id="72" creationId="{68C64C30-F0C0-6857-856A-DF2483C86563}"/>
          </ac:spMkLst>
        </pc:spChg>
        <pc:spChg chg="topLvl">
          <ac:chgData name="星达 魏" userId="ca17b13798aa44f7" providerId="LiveId" clId="{2377E1BF-A35B-F94B-8108-6A1ED2B3E700}" dt="2022-11-09T07:11:35.422" v="876" actId="165"/>
          <ac:spMkLst>
            <pc:docMk/>
            <pc:sldMk cId="1934471725" sldId="3015"/>
            <ac:spMk id="73" creationId="{F8247F0B-FBDF-D3A7-C315-B5391E50CF38}"/>
          </ac:spMkLst>
        </pc:spChg>
        <pc:spChg chg="mod">
          <ac:chgData name="星达 魏" userId="ca17b13798aa44f7" providerId="LiveId" clId="{2377E1BF-A35B-F94B-8108-6A1ED2B3E700}" dt="2022-11-09T07:08:06.614" v="853" actId="207"/>
          <ac:spMkLst>
            <pc:docMk/>
            <pc:sldMk cId="1934471725" sldId="3015"/>
            <ac:spMk id="75" creationId="{E697635A-BB6C-8457-2FB3-4D0F573FED42}"/>
          </ac:spMkLst>
        </pc:spChg>
        <pc:spChg chg="add mod">
          <ac:chgData name="星达 魏" userId="ca17b13798aa44f7" providerId="LiveId" clId="{2377E1BF-A35B-F94B-8108-6A1ED2B3E700}" dt="2022-11-09T07:08:25.284" v="857" actId="1076"/>
          <ac:spMkLst>
            <pc:docMk/>
            <pc:sldMk cId="1934471725" sldId="3015"/>
            <ac:spMk id="78" creationId="{76FF30E9-7B91-4B58-20C8-80590DACA4F0}"/>
          </ac:spMkLst>
        </pc:spChg>
        <pc:spChg chg="add mod">
          <ac:chgData name="星达 魏" userId="ca17b13798aa44f7" providerId="LiveId" clId="{2377E1BF-A35B-F94B-8108-6A1ED2B3E700}" dt="2022-11-09T07:12:53.234" v="885" actId="1076"/>
          <ac:spMkLst>
            <pc:docMk/>
            <pc:sldMk cId="1934471725" sldId="3015"/>
            <ac:spMk id="85" creationId="{7D86884C-BA4B-62AE-D39A-5A4BA7EF5CB8}"/>
          </ac:spMkLst>
        </pc:spChg>
        <pc:spChg chg="add mod">
          <ac:chgData name="星达 魏" userId="ca17b13798aa44f7" providerId="LiveId" clId="{2377E1BF-A35B-F94B-8108-6A1ED2B3E700}" dt="2022-11-09T07:12:56.047" v="887" actId="1076"/>
          <ac:spMkLst>
            <pc:docMk/>
            <pc:sldMk cId="1934471725" sldId="3015"/>
            <ac:spMk id="87" creationId="{1B82E10E-E09E-066C-3319-1C8EB8F0A40C}"/>
          </ac:spMkLst>
        </pc:spChg>
        <pc:grpChg chg="add del">
          <ac:chgData name="星达 魏" userId="ca17b13798aa44f7" providerId="LiveId" clId="{2377E1BF-A35B-F94B-8108-6A1ED2B3E700}" dt="2022-11-09T07:08:17.456" v="855" actId="164"/>
          <ac:grpSpMkLst>
            <pc:docMk/>
            <pc:sldMk cId="1934471725" sldId="3015"/>
            <ac:grpSpMk id="47" creationId="{6EFE53C4-976A-4766-83B7-C74D4FA97C93}"/>
          </ac:grpSpMkLst>
        </pc:grpChg>
        <pc:grpChg chg="add">
          <ac:chgData name="星达 魏" userId="ca17b13798aa44f7" providerId="LiveId" clId="{2377E1BF-A35B-F94B-8108-6A1ED2B3E700}" dt="2022-11-09T07:08:32.696" v="858" actId="164"/>
          <ac:grpSpMkLst>
            <pc:docMk/>
            <pc:sldMk cId="1934471725" sldId="3015"/>
            <ac:grpSpMk id="79" creationId="{E6120E7B-66D3-39A7-90F7-BA29BA102C54}"/>
          </ac:grpSpMkLst>
        </pc:grpChg>
        <pc:grpChg chg="add">
          <ac:chgData name="星达 魏" userId="ca17b13798aa44f7" providerId="LiveId" clId="{2377E1BF-A35B-F94B-8108-6A1ED2B3E700}" dt="2022-11-09T07:08:53.785" v="861" actId="164"/>
          <ac:grpSpMkLst>
            <pc:docMk/>
            <pc:sldMk cId="1934471725" sldId="3015"/>
            <ac:grpSpMk id="80" creationId="{1AAE0471-E47C-FE24-2A9A-3CF460D53BFD}"/>
          </ac:grpSpMkLst>
        </pc:grpChg>
        <pc:grpChg chg="add del topLvl">
          <ac:chgData name="星达 魏" userId="ca17b13798aa44f7" providerId="LiveId" clId="{2377E1BF-A35B-F94B-8108-6A1ED2B3E700}" dt="2022-11-09T07:11:35.422" v="876" actId="165"/>
          <ac:grpSpMkLst>
            <pc:docMk/>
            <pc:sldMk cId="1934471725" sldId="3015"/>
            <ac:grpSpMk id="81" creationId="{ADE9E885-3FBB-0F4B-19AE-D15EE75E1752}"/>
          </ac:grpSpMkLst>
        </pc:grpChg>
        <pc:grpChg chg="add del">
          <ac:chgData name="星达 魏" userId="ca17b13798aa44f7" providerId="LiveId" clId="{2377E1BF-A35B-F94B-8108-6A1ED2B3E700}" dt="2022-11-09T07:11:19.764" v="873" actId="165"/>
          <ac:grpSpMkLst>
            <pc:docMk/>
            <pc:sldMk cId="1934471725" sldId="3015"/>
            <ac:grpSpMk id="82" creationId="{B1D20EF2-A6C7-A436-7946-B39D2BAA7467}"/>
          </ac:grpSpMkLst>
        </pc:grpChg>
        <pc:grpChg chg="add del">
          <ac:chgData name="星达 魏" userId="ca17b13798aa44f7" providerId="LiveId" clId="{2377E1BF-A35B-F94B-8108-6A1ED2B3E700}" dt="2022-11-09T07:11:32.035" v="875" actId="165"/>
          <ac:grpSpMkLst>
            <pc:docMk/>
            <pc:sldMk cId="1934471725" sldId="3015"/>
            <ac:grpSpMk id="83" creationId="{AFF990DE-11A6-C3B9-546C-C4FDF6AD4541}"/>
          </ac:grpSpMkLst>
        </pc:grpChg>
        <pc:grpChg chg="add">
          <ac:chgData name="星达 魏" userId="ca17b13798aa44f7" providerId="LiveId" clId="{2377E1BF-A35B-F94B-8108-6A1ED2B3E700}" dt="2022-11-09T07:11:49.235" v="877" actId="164"/>
          <ac:grpSpMkLst>
            <pc:docMk/>
            <pc:sldMk cId="1934471725" sldId="3015"/>
            <ac:grpSpMk id="84" creationId="{3B895759-6038-5DC2-9B37-A3DA8C077C03}"/>
          </ac:grpSpMkLst>
        </pc:grpChg>
        <pc:grpChg chg="add">
          <ac:chgData name="星达 魏" userId="ca17b13798aa44f7" providerId="LiveId" clId="{2377E1BF-A35B-F94B-8108-6A1ED2B3E700}" dt="2022-11-09T07:12:40.249" v="883" actId="164"/>
          <ac:grpSpMkLst>
            <pc:docMk/>
            <pc:sldMk cId="1934471725" sldId="3015"/>
            <ac:grpSpMk id="86" creationId="{B00398FD-5458-D359-BAA2-1A7B2569C9CA}"/>
          </ac:grpSpMkLst>
        </pc:grpChg>
        <pc:grpChg chg="add">
          <ac:chgData name="星达 魏" userId="ca17b13798aa44f7" providerId="LiveId" clId="{2377E1BF-A35B-F94B-8108-6A1ED2B3E700}" dt="2022-11-09T07:12:59.367" v="888" actId="164"/>
          <ac:grpSpMkLst>
            <pc:docMk/>
            <pc:sldMk cId="1934471725" sldId="3015"/>
            <ac:grpSpMk id="88" creationId="{F8713754-4DA4-80AC-F68E-8740738F87CB}"/>
          </ac:grpSpMkLst>
        </pc:grpChg>
      </pc:sldChg>
      <pc:sldChg chg="add">
        <pc:chgData name="星达 魏" userId="ca17b13798aa44f7" providerId="LiveId" clId="{2377E1BF-A35B-F94B-8108-6A1ED2B3E700}" dt="2022-11-09T06:58:13.551" v="434"/>
        <pc:sldMkLst>
          <pc:docMk/>
          <pc:sldMk cId="50195212" sldId="3017"/>
        </pc:sldMkLst>
      </pc:sldChg>
      <pc:sldChg chg="modSp add mod">
        <pc:chgData name="星达 魏" userId="ca17b13798aa44f7" providerId="LiveId" clId="{2377E1BF-A35B-F94B-8108-6A1ED2B3E700}" dt="2022-11-09T07:07:10.268" v="852" actId="1076"/>
        <pc:sldMkLst>
          <pc:docMk/>
          <pc:sldMk cId="513169638" sldId="3018"/>
        </pc:sldMkLst>
        <pc:spChg chg="mod">
          <ac:chgData name="星达 魏" userId="ca17b13798aa44f7" providerId="LiveId" clId="{2377E1BF-A35B-F94B-8108-6A1ED2B3E700}" dt="2022-11-09T07:07:05.408" v="851" actId="20577"/>
          <ac:spMkLst>
            <pc:docMk/>
            <pc:sldMk cId="513169638" sldId="3018"/>
            <ac:spMk id="3" creationId="{28C647D0-806D-FE41-B1F8-169D56CA4179}"/>
          </ac:spMkLst>
        </pc:spChg>
        <pc:picChg chg="mod">
          <ac:chgData name="星达 魏" userId="ca17b13798aa44f7" providerId="LiveId" clId="{2377E1BF-A35B-F94B-8108-6A1ED2B3E700}" dt="2022-11-09T07:07:10.268" v="852" actId="1076"/>
          <ac:picMkLst>
            <pc:docMk/>
            <pc:sldMk cId="513169638" sldId="3018"/>
            <ac:picMk id="5" creationId="{8C095706-BF55-0441-B72D-EF6B184F2DFA}"/>
          </ac:picMkLst>
        </pc:picChg>
      </pc:sldChg>
      <pc:sldChg chg="modSp add mod">
        <pc:chgData name="星达 魏" userId="ca17b13798aa44f7" providerId="LiveId" clId="{2377E1BF-A35B-F94B-8108-6A1ED2B3E700}" dt="2022-11-09T04:58:43.105" v="10" actId="20577"/>
        <pc:sldMkLst>
          <pc:docMk/>
          <pc:sldMk cId="3945867156" sldId="3031"/>
        </pc:sldMkLst>
        <pc:spChg chg="mod">
          <ac:chgData name="星达 魏" userId="ca17b13798aa44f7" providerId="LiveId" clId="{2377E1BF-A35B-F94B-8108-6A1ED2B3E700}" dt="2022-11-09T04:58:43.105" v="10" actId="20577"/>
          <ac:spMkLst>
            <pc:docMk/>
            <pc:sldMk cId="3945867156" sldId="3031"/>
            <ac:spMk id="2" creationId="{62BF8BC2-5419-DB4D-A1A9-C40EC783BFF3}"/>
          </ac:spMkLst>
        </pc:spChg>
      </pc:sldChg>
      <pc:sldChg chg="modSp add mod">
        <pc:chgData name="星达 魏" userId="ca17b13798aa44f7" providerId="LiveId" clId="{2377E1BF-A35B-F94B-8108-6A1ED2B3E700}" dt="2022-11-09T05:00:06.241" v="17" actId="20577"/>
        <pc:sldMkLst>
          <pc:docMk/>
          <pc:sldMk cId="58425475" sldId="3032"/>
        </pc:sldMkLst>
        <pc:spChg chg="mod">
          <ac:chgData name="星达 魏" userId="ca17b13798aa44f7" providerId="LiveId" clId="{2377E1BF-A35B-F94B-8108-6A1ED2B3E700}" dt="2022-11-09T05:00:06.241" v="17" actId="20577"/>
          <ac:spMkLst>
            <pc:docMk/>
            <pc:sldMk cId="58425475" sldId="3032"/>
            <ac:spMk id="2" creationId="{C966487B-A044-DA49-A438-A538BD823ED5}"/>
          </ac:spMkLst>
        </pc:spChg>
      </pc:sldChg>
      <pc:sldChg chg="add">
        <pc:chgData name="星达 魏" userId="ca17b13798aa44f7" providerId="LiveId" clId="{2377E1BF-A35B-F94B-8108-6A1ED2B3E700}" dt="2022-11-09T05:00:16.783" v="18"/>
        <pc:sldMkLst>
          <pc:docMk/>
          <pc:sldMk cId="4203773559" sldId="3042"/>
        </pc:sldMkLst>
      </pc:sldChg>
      <pc:sldChg chg="add">
        <pc:chgData name="星达 魏" userId="ca17b13798aa44f7" providerId="LiveId" clId="{2377E1BF-A35B-F94B-8108-6A1ED2B3E700}" dt="2022-11-09T05:00:20.739" v="19"/>
        <pc:sldMkLst>
          <pc:docMk/>
          <pc:sldMk cId="3387855003" sldId="3043"/>
        </pc:sldMkLst>
      </pc:sldChg>
      <pc:sldChg chg="modSp add mod">
        <pc:chgData name="星达 魏" userId="ca17b13798aa44f7" providerId="LiveId" clId="{2377E1BF-A35B-F94B-8108-6A1ED2B3E700}" dt="2022-11-09T10:25:51.130" v="1128" actId="20577"/>
        <pc:sldMkLst>
          <pc:docMk/>
          <pc:sldMk cId="3357645844" sldId="3044"/>
        </pc:sldMkLst>
        <pc:spChg chg="mod">
          <ac:chgData name="星达 魏" userId="ca17b13798aa44f7" providerId="LiveId" clId="{2377E1BF-A35B-F94B-8108-6A1ED2B3E700}" dt="2022-11-09T10:25:51.130" v="1128" actId="20577"/>
          <ac:spMkLst>
            <pc:docMk/>
            <pc:sldMk cId="3357645844" sldId="3044"/>
            <ac:spMk id="3" creationId="{E52B12B8-F80E-5C22-1CA7-D0EFAC6214B5}"/>
          </ac:spMkLst>
        </pc:spChg>
      </pc:sldChg>
      <pc:sldChg chg="delSp modSp add mod">
        <pc:chgData name="星达 魏" userId="ca17b13798aa44f7" providerId="LiveId" clId="{2377E1BF-A35B-F94B-8108-6A1ED2B3E700}" dt="2022-11-09T06:56:21.412" v="379" actId="2711"/>
        <pc:sldMkLst>
          <pc:docMk/>
          <pc:sldMk cId="4293701005" sldId="3045"/>
        </pc:sldMkLst>
        <pc:spChg chg="mod">
          <ac:chgData name="星达 魏" userId="ca17b13798aa44f7" providerId="LiveId" clId="{2377E1BF-A35B-F94B-8108-6A1ED2B3E700}" dt="2022-11-09T06:55:53.465" v="323" actId="20577"/>
          <ac:spMkLst>
            <pc:docMk/>
            <pc:sldMk cId="4293701005" sldId="3045"/>
            <ac:spMk id="2" creationId="{B8DC7B5E-35FD-6A49-95AC-7E63623B7722}"/>
          </ac:spMkLst>
        </pc:spChg>
        <pc:spChg chg="mod">
          <ac:chgData name="星达 魏" userId="ca17b13798aa44f7" providerId="LiveId" clId="{2377E1BF-A35B-F94B-8108-6A1ED2B3E700}" dt="2022-11-09T06:56:21.412" v="379" actId="2711"/>
          <ac:spMkLst>
            <pc:docMk/>
            <pc:sldMk cId="4293701005" sldId="3045"/>
            <ac:spMk id="3" creationId="{BA7FD8B9-A498-4443-ADFD-533CECEACCE6}"/>
          </ac:spMkLst>
        </pc:spChg>
        <pc:grpChg chg="del">
          <ac:chgData name="星达 魏" userId="ca17b13798aa44f7" providerId="LiveId" clId="{2377E1BF-A35B-F94B-8108-6A1ED2B3E700}" dt="2022-11-09T06:55:39.510" v="267" actId="478"/>
          <ac:grpSpMkLst>
            <pc:docMk/>
            <pc:sldMk cId="4293701005" sldId="3045"/>
            <ac:grpSpMk id="36" creationId="{EB9D49BA-22E7-6445-AF07-40984577A630}"/>
          </ac:grpSpMkLst>
        </pc:grpChg>
      </pc:sldChg>
      <pc:sldChg chg="add">
        <pc:chgData name="星达 魏" userId="ca17b13798aa44f7" providerId="LiveId" clId="{2377E1BF-A35B-F94B-8108-6A1ED2B3E700}" dt="2022-11-09T06:57:19.118" v="427"/>
        <pc:sldMkLst>
          <pc:docMk/>
          <pc:sldMk cId="132088928" sldId="3046"/>
        </pc:sldMkLst>
      </pc:sldChg>
      <pc:sldChg chg="modSp add mod">
        <pc:chgData name="星达 魏" userId="ca17b13798aa44f7" providerId="LiveId" clId="{2377E1BF-A35B-F94B-8108-6A1ED2B3E700}" dt="2022-11-09T07:06:27.692" v="795" actId="20577"/>
        <pc:sldMkLst>
          <pc:docMk/>
          <pc:sldMk cId="2978065444" sldId="3049"/>
        </pc:sldMkLst>
        <pc:spChg chg="mod">
          <ac:chgData name="星达 魏" userId="ca17b13798aa44f7" providerId="LiveId" clId="{2377E1BF-A35B-F94B-8108-6A1ED2B3E700}" dt="2022-11-09T07:06:27.692" v="795" actId="20577"/>
          <ac:spMkLst>
            <pc:docMk/>
            <pc:sldMk cId="2978065444" sldId="3049"/>
            <ac:spMk id="3" creationId="{645988DA-09DB-A349-B615-77F3B103E39A}"/>
          </ac:spMkLst>
        </pc:spChg>
      </pc:sldChg>
      <pc:sldChg chg="add del">
        <pc:chgData name="星达 魏" userId="ca17b13798aa44f7" providerId="LiveId" clId="{2377E1BF-A35B-F94B-8108-6A1ED2B3E700}" dt="2022-11-09T05:02:02.438" v="24" actId="2696"/>
        <pc:sldMkLst>
          <pc:docMk/>
          <pc:sldMk cId="4086644564" sldId="3050"/>
        </pc:sldMkLst>
      </pc:sldChg>
      <pc:sldChg chg="modSp add mod modNotesTx">
        <pc:chgData name="星达 魏" userId="ca17b13798aa44f7" providerId="LiveId" clId="{2377E1BF-A35B-F94B-8108-6A1ED2B3E700}" dt="2022-11-09T10:21:42.196" v="1035" actId="20577"/>
        <pc:sldMkLst>
          <pc:docMk/>
          <pc:sldMk cId="3766769705" sldId="3051"/>
        </pc:sldMkLst>
        <pc:spChg chg="mod">
          <ac:chgData name="星达 魏" userId="ca17b13798aa44f7" providerId="LiveId" clId="{2377E1BF-A35B-F94B-8108-6A1ED2B3E700}" dt="2022-11-09T10:21:42.196" v="1035" actId="20577"/>
          <ac:spMkLst>
            <pc:docMk/>
            <pc:sldMk cId="3766769705" sldId="3051"/>
            <ac:spMk id="6" creationId="{A7A0F4D0-D12F-8A6D-769B-B2351EDE705F}"/>
          </ac:spMkLst>
        </pc:spChg>
      </pc:sldChg>
      <pc:sldChg chg="add">
        <pc:chgData name="星达 魏" userId="ca17b13798aa44f7" providerId="LiveId" clId="{2377E1BF-A35B-F94B-8108-6A1ED2B3E700}" dt="2022-11-09T05:02:04.632" v="25"/>
        <pc:sldMkLst>
          <pc:docMk/>
          <pc:sldMk cId="2194516325" sldId="3052"/>
        </pc:sldMkLst>
      </pc:sldChg>
      <pc:sldChg chg="modSp add mod">
        <pc:chgData name="星达 魏" userId="ca17b13798aa44f7" providerId="LiveId" clId="{2377E1BF-A35B-F94B-8108-6A1ED2B3E700}" dt="2022-11-09T10:26:04.754" v="1141" actId="20577"/>
        <pc:sldMkLst>
          <pc:docMk/>
          <pc:sldMk cId="1260632085" sldId="3053"/>
        </pc:sldMkLst>
        <pc:spChg chg="mod">
          <ac:chgData name="星达 魏" userId="ca17b13798aa44f7" providerId="LiveId" clId="{2377E1BF-A35B-F94B-8108-6A1ED2B3E700}" dt="2022-11-09T10:26:04.754" v="1141" actId="20577"/>
          <ac:spMkLst>
            <pc:docMk/>
            <pc:sldMk cId="1260632085" sldId="3053"/>
            <ac:spMk id="2" creationId="{F95C635B-A6A3-FE75-D75E-EFB74A8FAD97}"/>
          </ac:spMkLst>
        </pc:spChg>
      </pc:sldChg>
      <pc:sldChg chg="add">
        <pc:chgData name="星达 魏" userId="ca17b13798aa44f7" providerId="LiveId" clId="{2377E1BF-A35B-F94B-8108-6A1ED2B3E700}" dt="2022-11-09T06:55:06.863" v="264"/>
        <pc:sldMkLst>
          <pc:docMk/>
          <pc:sldMk cId="586518521" sldId="3055"/>
        </pc:sldMkLst>
      </pc:sldChg>
      <pc:sldChg chg="add">
        <pc:chgData name="星达 魏" userId="ca17b13798aa44f7" providerId="LiveId" clId="{2377E1BF-A35B-F94B-8108-6A1ED2B3E700}" dt="2022-11-09T06:55:06.863" v="264"/>
        <pc:sldMkLst>
          <pc:docMk/>
          <pc:sldMk cId="2771925172" sldId="3056"/>
        </pc:sldMkLst>
      </pc:sldChg>
      <pc:sldChg chg="modSp add mod">
        <pc:chgData name="星达 魏" userId="ca17b13798aa44f7" providerId="LiveId" clId="{2377E1BF-A35B-F94B-8108-6A1ED2B3E700}" dt="2022-11-09T07:02:32.718" v="483" actId="115"/>
        <pc:sldMkLst>
          <pc:docMk/>
          <pc:sldMk cId="492201128" sldId="3057"/>
        </pc:sldMkLst>
        <pc:spChg chg="mod">
          <ac:chgData name="星达 魏" userId="ca17b13798aa44f7" providerId="LiveId" clId="{2377E1BF-A35B-F94B-8108-6A1ED2B3E700}" dt="2022-11-09T07:02:32.718" v="483" actId="115"/>
          <ac:spMkLst>
            <pc:docMk/>
            <pc:sldMk cId="492201128" sldId="3057"/>
            <ac:spMk id="3" creationId="{18CCF363-9717-2244-BB52-4614536BBAA8}"/>
          </ac:spMkLst>
        </pc:spChg>
      </pc:sldChg>
      <pc:sldChg chg="add">
        <pc:chgData name="星达 魏" userId="ca17b13798aa44f7" providerId="LiveId" clId="{2377E1BF-A35B-F94B-8108-6A1ED2B3E700}" dt="2022-11-09T06:57:30.416" v="429"/>
        <pc:sldMkLst>
          <pc:docMk/>
          <pc:sldMk cId="582957392" sldId="3058"/>
        </pc:sldMkLst>
      </pc:sldChg>
      <pc:sldChg chg="add">
        <pc:chgData name="星达 魏" userId="ca17b13798aa44f7" providerId="LiveId" clId="{2377E1BF-A35B-F94B-8108-6A1ED2B3E700}" dt="2022-11-09T06:57:47.692" v="430"/>
        <pc:sldMkLst>
          <pc:docMk/>
          <pc:sldMk cId="2139844045" sldId="3059"/>
        </pc:sldMkLst>
      </pc:sldChg>
      <pc:sldChg chg="add modAnim">
        <pc:chgData name="星达 魏" userId="ca17b13798aa44f7" providerId="LiveId" clId="{2377E1BF-A35B-F94B-8108-6A1ED2B3E700}" dt="2022-11-09T11:50:45.744" v="1201"/>
        <pc:sldMkLst>
          <pc:docMk/>
          <pc:sldMk cId="3388287483" sldId="3060"/>
        </pc:sldMkLst>
      </pc:sldChg>
      <pc:sldChg chg="add ord">
        <pc:chgData name="星达 魏" userId="ca17b13798aa44f7" providerId="LiveId" clId="{2377E1BF-A35B-F94B-8108-6A1ED2B3E700}" dt="2022-11-09T07:16:01.200" v="902" actId="20578"/>
        <pc:sldMkLst>
          <pc:docMk/>
          <pc:sldMk cId="3664783653" sldId="3062"/>
        </pc:sldMkLst>
      </pc:sldChg>
      <pc:sldChg chg="modSp add mod">
        <pc:chgData name="星达 魏" userId="ca17b13798aa44f7" providerId="LiveId" clId="{2377E1BF-A35B-F94B-8108-6A1ED2B3E700}" dt="2022-11-09T05:05:53.551" v="184" actId="20577"/>
        <pc:sldMkLst>
          <pc:docMk/>
          <pc:sldMk cId="4230918041" sldId="3063"/>
        </pc:sldMkLst>
        <pc:spChg chg="mod">
          <ac:chgData name="星达 魏" userId="ca17b13798aa44f7" providerId="LiveId" clId="{2377E1BF-A35B-F94B-8108-6A1ED2B3E700}" dt="2022-11-09T05:04:30.188" v="40" actId="20577"/>
          <ac:spMkLst>
            <pc:docMk/>
            <pc:sldMk cId="4230918041" sldId="3063"/>
            <ac:spMk id="2" creationId="{95BE0348-88A7-374B-980F-1188C84D6FA2}"/>
          </ac:spMkLst>
        </pc:spChg>
        <pc:spChg chg="mod">
          <ac:chgData name="星达 魏" userId="ca17b13798aa44f7" providerId="LiveId" clId="{2377E1BF-A35B-F94B-8108-6A1ED2B3E700}" dt="2022-11-09T05:05:53.551" v="184" actId="20577"/>
          <ac:spMkLst>
            <pc:docMk/>
            <pc:sldMk cId="4230918041" sldId="3063"/>
            <ac:spMk id="3" creationId="{F2BBCB27-3074-C745-A6E3-112358CEFA74}"/>
          </ac:spMkLst>
        </pc:spChg>
      </pc:sldChg>
      <pc:sldChg chg="modSp add mod">
        <pc:chgData name="星达 魏" userId="ca17b13798aa44f7" providerId="LiveId" clId="{2377E1BF-A35B-F94B-8108-6A1ED2B3E700}" dt="2022-11-09T06:59:52.904" v="482" actId="20577"/>
        <pc:sldMkLst>
          <pc:docMk/>
          <pc:sldMk cId="2840311062" sldId="3064"/>
        </pc:sldMkLst>
        <pc:spChg chg="mod">
          <ac:chgData name="星达 魏" userId="ca17b13798aa44f7" providerId="LiveId" clId="{2377E1BF-A35B-F94B-8108-6A1ED2B3E700}" dt="2022-11-09T06:59:52.904" v="482" actId="20577"/>
          <ac:spMkLst>
            <pc:docMk/>
            <pc:sldMk cId="2840311062" sldId="3064"/>
            <ac:spMk id="2" creationId="{EF873ECD-B4FF-444C-8580-AE8392BE9BA8}"/>
          </ac:spMkLst>
        </pc:spChg>
      </pc:sldChg>
      <pc:sldChg chg="add">
        <pc:chgData name="星达 魏" userId="ca17b13798aa44f7" providerId="LiveId" clId="{2377E1BF-A35B-F94B-8108-6A1ED2B3E700}" dt="2022-11-09T06:53:11.209" v="187"/>
        <pc:sldMkLst>
          <pc:docMk/>
          <pc:sldMk cId="3373415018" sldId="3065"/>
        </pc:sldMkLst>
      </pc:sldChg>
      <pc:sldChg chg="addSp delSp modSp new mod">
        <pc:chgData name="星达 魏" userId="ca17b13798aa44f7" providerId="LiveId" clId="{2377E1BF-A35B-F94B-8108-6A1ED2B3E700}" dt="2022-11-09T06:56:39.661" v="426" actId="20577"/>
        <pc:sldMkLst>
          <pc:docMk/>
          <pc:sldMk cId="3358111244" sldId="3066"/>
        </pc:sldMkLst>
        <pc:spChg chg="mod">
          <ac:chgData name="星达 魏" userId="ca17b13798aa44f7" providerId="LiveId" clId="{2377E1BF-A35B-F94B-8108-6A1ED2B3E700}" dt="2022-11-09T06:56:39.661" v="426" actId="20577"/>
          <ac:spMkLst>
            <pc:docMk/>
            <pc:sldMk cId="3358111244" sldId="3066"/>
            <ac:spMk id="2" creationId="{EB9C8DB0-F4C9-7D6F-D02D-43FB512E359E}"/>
          </ac:spMkLst>
        </pc:spChg>
        <pc:spChg chg="mod">
          <ac:chgData name="星达 魏" userId="ca17b13798aa44f7" providerId="LiveId" clId="{2377E1BF-A35B-F94B-8108-6A1ED2B3E700}" dt="2022-11-09T06:54:54.345" v="262" actId="20577"/>
          <ac:spMkLst>
            <pc:docMk/>
            <pc:sldMk cId="3358111244" sldId="3066"/>
            <ac:spMk id="3" creationId="{5AC07BD0-CD61-BEA0-64BB-55D3EF0E9938}"/>
          </ac:spMkLst>
        </pc:spChg>
        <pc:picChg chg="add del mod">
          <ac:chgData name="星达 魏" userId="ca17b13798aa44f7" providerId="LiveId" clId="{2377E1BF-A35B-F94B-8108-6A1ED2B3E700}" dt="2022-11-09T06:54:37.340" v="261"/>
          <ac:picMkLst>
            <pc:docMk/>
            <pc:sldMk cId="3358111244" sldId="3066"/>
            <ac:picMk id="5" creationId="{8761CDCE-1F00-369B-46A7-BF4422E28E8B}"/>
          </ac:picMkLst>
        </pc:picChg>
        <pc:picChg chg="add mod">
          <ac:chgData name="星达 魏" userId="ca17b13798aa44f7" providerId="LiveId" clId="{2377E1BF-A35B-F94B-8108-6A1ED2B3E700}" dt="2022-11-09T06:55:00.073" v="263"/>
          <ac:picMkLst>
            <pc:docMk/>
            <pc:sldMk cId="3358111244" sldId="3066"/>
            <ac:picMk id="6" creationId="{35E84E9B-C441-D5D9-45B4-39576C428958}"/>
          </ac:picMkLst>
        </pc:picChg>
      </pc:sldChg>
      <pc:sldChg chg="add">
        <pc:chgData name="星达 魏" userId="ca17b13798aa44f7" providerId="LiveId" clId="{2377E1BF-A35B-F94B-8108-6A1ED2B3E700}" dt="2022-11-09T06:58:29.482" v="437"/>
        <pc:sldMkLst>
          <pc:docMk/>
          <pc:sldMk cId="2233706964" sldId="3067"/>
        </pc:sldMkLst>
      </pc:sldChg>
      <pc:sldChg chg="addSp delSp modSp add mod delAnim modAnim">
        <pc:chgData name="星达 魏" userId="ca17b13798aa44f7" providerId="LiveId" clId="{2377E1BF-A35B-F94B-8108-6A1ED2B3E700}" dt="2022-11-09T07:18:00.127" v="917"/>
        <pc:sldMkLst>
          <pc:docMk/>
          <pc:sldMk cId="2942648229" sldId="3068"/>
        </pc:sldMkLst>
        <pc:spChg chg="del mod">
          <ac:chgData name="星达 魏" userId="ca17b13798aa44f7" providerId="LiveId" clId="{2377E1BF-A35B-F94B-8108-6A1ED2B3E700}" dt="2022-11-09T07:17:51.560" v="915" actId="478"/>
          <ac:spMkLst>
            <pc:docMk/>
            <pc:sldMk cId="2942648229" sldId="3068"/>
            <ac:spMk id="190" creationId="{48F0EF15-4DE0-24B5-74F8-E2E2A9276F1D}"/>
          </ac:spMkLst>
        </pc:spChg>
        <pc:grpChg chg="add">
          <ac:chgData name="星达 魏" userId="ca17b13798aa44f7" providerId="LiveId" clId="{2377E1BF-A35B-F94B-8108-6A1ED2B3E700}" dt="2022-11-09T07:13:51.382" v="892" actId="164"/>
          <ac:grpSpMkLst>
            <pc:docMk/>
            <pc:sldMk cId="2942648229" sldId="3068"/>
            <ac:grpSpMk id="5" creationId="{BB2EAD3D-5386-EAC6-F785-0F9A52C9A27E}"/>
          </ac:grpSpMkLst>
        </pc:grpChg>
        <pc:grpChg chg="add">
          <ac:chgData name="星达 魏" userId="ca17b13798aa44f7" providerId="LiveId" clId="{2377E1BF-A35B-F94B-8108-6A1ED2B3E700}" dt="2022-11-09T07:14:15.295" v="894" actId="164"/>
          <ac:grpSpMkLst>
            <pc:docMk/>
            <pc:sldMk cId="2942648229" sldId="3068"/>
            <ac:grpSpMk id="7" creationId="{7CCFD7B0-4340-B2D5-F61F-0A28B49EA794}"/>
          </ac:grpSpMkLst>
        </pc:grpChg>
        <pc:grpChg chg="add">
          <ac:chgData name="星达 魏" userId="ca17b13798aa44f7" providerId="LiveId" clId="{2377E1BF-A35B-F94B-8108-6A1ED2B3E700}" dt="2022-11-09T07:14:50.539" v="897" actId="164"/>
          <ac:grpSpMkLst>
            <pc:docMk/>
            <pc:sldMk cId="2942648229" sldId="3068"/>
            <ac:grpSpMk id="8" creationId="{7D642D2E-DE77-F9A7-58F2-DD9B8CAD57FD}"/>
          </ac:grpSpMkLst>
        </pc:grpChg>
        <pc:grpChg chg="add">
          <ac:chgData name="星达 魏" userId="ca17b13798aa44f7" providerId="LiveId" clId="{2377E1BF-A35B-F94B-8108-6A1ED2B3E700}" dt="2022-11-09T07:16:24.912" v="903" actId="164"/>
          <ac:grpSpMkLst>
            <pc:docMk/>
            <pc:sldMk cId="2942648229" sldId="3068"/>
            <ac:grpSpMk id="9" creationId="{7B3D8DB6-A2C6-A2C6-D76F-93D4318D715E}"/>
          </ac:grpSpMkLst>
        </pc:grpChg>
        <pc:grpChg chg="add">
          <ac:chgData name="星达 魏" userId="ca17b13798aa44f7" providerId="LiveId" clId="{2377E1BF-A35B-F94B-8108-6A1ED2B3E700}" dt="2022-11-09T07:16:40.208" v="905" actId="164"/>
          <ac:grpSpMkLst>
            <pc:docMk/>
            <pc:sldMk cId="2942648229" sldId="3068"/>
            <ac:grpSpMk id="10" creationId="{1085F8A9-D7D5-8528-CF08-56D4DC772149}"/>
          </ac:grpSpMkLst>
        </pc:grpChg>
        <pc:grpChg chg="add del">
          <ac:chgData name="星达 魏" userId="ca17b13798aa44f7" providerId="LiveId" clId="{2377E1BF-A35B-F94B-8108-6A1ED2B3E700}" dt="2022-11-09T07:17:51.560" v="915" actId="478"/>
          <ac:grpSpMkLst>
            <pc:docMk/>
            <pc:sldMk cId="2942648229" sldId="3068"/>
            <ac:grpSpMk id="11" creationId="{65653419-B293-5813-02A5-F070AD24C9DC}"/>
          </ac:grpSpMkLst>
        </pc:grpChg>
        <pc:grpChg chg="add">
          <ac:chgData name="星达 魏" userId="ca17b13798aa44f7" providerId="LiveId" clId="{2377E1BF-A35B-F94B-8108-6A1ED2B3E700}" dt="2022-11-09T07:17:24.885" v="910" actId="164"/>
          <ac:grpSpMkLst>
            <pc:docMk/>
            <pc:sldMk cId="2942648229" sldId="3068"/>
            <ac:grpSpMk id="12" creationId="{619D15A9-0DC2-D1DE-B358-CDF4440B788B}"/>
          </ac:grpSpMkLst>
        </pc:grpChg>
        <pc:grpChg chg="add">
          <ac:chgData name="星达 魏" userId="ca17b13798aa44f7" providerId="LiveId" clId="{2377E1BF-A35B-F94B-8108-6A1ED2B3E700}" dt="2022-11-09T07:17:57.503" v="916" actId="164"/>
          <ac:grpSpMkLst>
            <pc:docMk/>
            <pc:sldMk cId="2942648229" sldId="3068"/>
            <ac:grpSpMk id="13" creationId="{0EAE39EC-C21A-7EF8-4FDC-F0EFDE612F3E}"/>
          </ac:grpSpMkLst>
        </pc:grpChg>
        <pc:grpChg chg="mod">
          <ac:chgData name="星达 魏" userId="ca17b13798aa44f7" providerId="LiveId" clId="{2377E1BF-A35B-F94B-8108-6A1ED2B3E700}" dt="2022-11-09T07:17:36.142" v="912" actId="1076"/>
          <ac:grpSpMkLst>
            <pc:docMk/>
            <pc:sldMk cId="2942648229" sldId="3068"/>
            <ac:grpSpMk id="167" creationId="{B426F6BC-50BE-DDAB-9787-CD26B69B8312}"/>
          </ac:grpSpMkLst>
        </pc:grpChg>
      </pc:sldChg>
      <pc:sldChg chg="modSp add mod">
        <pc:chgData name="星达 魏" userId="ca17b13798aa44f7" providerId="LiveId" clId="{2377E1BF-A35B-F94B-8108-6A1ED2B3E700}" dt="2022-11-09T07:19:20.426" v="953" actId="20577"/>
        <pc:sldMkLst>
          <pc:docMk/>
          <pc:sldMk cId="2804207513" sldId="3069"/>
        </pc:sldMkLst>
        <pc:spChg chg="mod">
          <ac:chgData name="星达 魏" userId="ca17b13798aa44f7" providerId="LiveId" clId="{2377E1BF-A35B-F94B-8108-6A1ED2B3E700}" dt="2022-11-09T07:19:20.426" v="953" actId="20577"/>
          <ac:spMkLst>
            <pc:docMk/>
            <pc:sldMk cId="2804207513" sldId="3069"/>
            <ac:spMk id="5" creationId="{375403D9-9667-EA4B-986A-9CD8EA818815}"/>
          </ac:spMkLst>
        </pc:spChg>
      </pc:sldChg>
      <pc:sldChg chg="modSp new del mod">
        <pc:chgData name="星达 魏" userId="ca17b13798aa44f7" providerId="LiveId" clId="{2377E1BF-A35B-F94B-8108-6A1ED2B3E700}" dt="2022-11-09T11:49:25.010" v="1190" actId="2696"/>
        <pc:sldMkLst>
          <pc:docMk/>
          <pc:sldMk cId="1045178238" sldId="3070"/>
        </pc:sldMkLst>
        <pc:spChg chg="mod">
          <ac:chgData name="星达 魏" userId="ca17b13798aa44f7" providerId="LiveId" clId="{2377E1BF-A35B-F94B-8108-6A1ED2B3E700}" dt="2022-11-09T11:48:26.147" v="1188" actId="313"/>
          <ac:spMkLst>
            <pc:docMk/>
            <pc:sldMk cId="1045178238" sldId="3070"/>
            <ac:spMk id="2" creationId="{ADEC1266-D7A3-A1E7-436D-DF05B4D656FA}"/>
          </ac:spMkLst>
        </pc:spChg>
        <pc:spChg chg="mod">
          <ac:chgData name="星达 魏" userId="ca17b13798aa44f7" providerId="LiveId" clId="{2377E1BF-A35B-F94B-8108-6A1ED2B3E700}" dt="2022-11-09T11:49:22.316" v="1189" actId="20577"/>
          <ac:spMkLst>
            <pc:docMk/>
            <pc:sldMk cId="1045178238" sldId="3070"/>
            <ac:spMk id="3" creationId="{8FBD290B-2C45-DF55-6636-F88DCCD534AD}"/>
          </ac:spMkLst>
        </pc:spChg>
      </pc:sldChg>
      <pc:sldChg chg="modSp new del mod">
        <pc:chgData name="星达 魏" userId="ca17b13798aa44f7" providerId="LiveId" clId="{2377E1BF-A35B-F94B-8108-6A1ED2B3E700}" dt="2022-11-09T12:53:57.045" v="1873" actId="2696"/>
        <pc:sldMkLst>
          <pc:docMk/>
          <pc:sldMk cId="2736410501" sldId="3070"/>
        </pc:sldMkLst>
        <pc:spChg chg="mod">
          <ac:chgData name="星达 魏" userId="ca17b13798aa44f7" providerId="LiveId" clId="{2377E1BF-A35B-F94B-8108-6A1ED2B3E700}" dt="2022-11-09T12:52:50.496" v="1870"/>
          <ac:spMkLst>
            <pc:docMk/>
            <pc:sldMk cId="2736410501" sldId="3070"/>
            <ac:spMk id="2" creationId="{A3B53448-DAD4-2C7F-8114-48BFF846E2F6}"/>
          </ac:spMkLst>
        </pc:spChg>
      </pc:sldChg>
      <pc:sldChg chg="new del">
        <pc:chgData name="星达 魏" userId="ca17b13798aa44f7" providerId="LiveId" clId="{2377E1BF-A35B-F94B-8108-6A1ED2B3E700}" dt="2022-11-09T11:51:17.378" v="1203" actId="680"/>
        <pc:sldMkLst>
          <pc:docMk/>
          <pc:sldMk cId="3587520428" sldId="3070"/>
        </pc:sldMkLst>
      </pc:sldChg>
    </pc:docChg>
  </pc:docChgLst>
  <pc:docChgLst>
    <pc:chgData name="魏 星达" userId="ca17b13798aa44f7" providerId="LiveId" clId="{40607FE6-3FC9-B34E-8A04-7376B4624555}"/>
    <pc:docChg chg="custSel addSld delSld modSld">
      <pc:chgData name="魏 星达" userId="ca17b13798aa44f7" providerId="LiveId" clId="{40607FE6-3FC9-B34E-8A04-7376B4624555}" dt="2022-10-18T07:41:30.139" v="242" actId="20577"/>
      <pc:docMkLst>
        <pc:docMk/>
      </pc:docMkLst>
      <pc:sldChg chg="modSp mod">
        <pc:chgData name="魏 星达" userId="ca17b13798aa44f7" providerId="LiveId" clId="{40607FE6-3FC9-B34E-8A04-7376B4624555}" dt="2022-09-26T14:19:39.320" v="2"/>
        <pc:sldMkLst>
          <pc:docMk/>
          <pc:sldMk cId="3628960693" sldId="2241"/>
        </pc:sldMkLst>
        <pc:spChg chg="mod">
          <ac:chgData name="魏 星达" userId="ca17b13798aa44f7" providerId="LiveId" clId="{40607FE6-3FC9-B34E-8A04-7376B4624555}" dt="2022-09-26T14:19:39.320" v="2"/>
          <ac:spMkLst>
            <pc:docMk/>
            <pc:sldMk cId="3628960693" sldId="2241"/>
            <ac:spMk id="7" creationId="{E2120B98-7095-B94B-B13B-75606426BFB4}"/>
          </ac:spMkLst>
        </pc:spChg>
      </pc:sldChg>
      <pc:sldChg chg="delSp mod">
        <pc:chgData name="魏 星达" userId="ca17b13798aa44f7" providerId="LiveId" clId="{40607FE6-3FC9-B34E-8A04-7376B4624555}" dt="2022-10-18T06:55:46.254" v="4" actId="478"/>
        <pc:sldMkLst>
          <pc:docMk/>
          <pc:sldMk cId="3391617947" sldId="2414"/>
        </pc:sldMkLst>
        <pc:spChg chg="del">
          <ac:chgData name="魏 星达" userId="ca17b13798aa44f7" providerId="LiveId" clId="{40607FE6-3FC9-B34E-8A04-7376B4624555}" dt="2022-10-18T06:55:46.254" v="4" actId="478"/>
          <ac:spMkLst>
            <pc:docMk/>
            <pc:sldMk cId="3391617947" sldId="2414"/>
            <ac:spMk id="12" creationId="{5361B818-A13F-9B4F-8DC6-87FD47E53FAC}"/>
          </ac:spMkLst>
        </pc:spChg>
      </pc:sldChg>
      <pc:sldChg chg="del">
        <pc:chgData name="魏 星达" userId="ca17b13798aa44f7" providerId="LiveId" clId="{40607FE6-3FC9-B34E-8A04-7376B4624555}" dt="2022-10-18T07:09:58.252" v="130" actId="2696"/>
        <pc:sldMkLst>
          <pc:docMk/>
          <pc:sldMk cId="304039293" sldId="2476"/>
        </pc:sldMkLst>
      </pc:sldChg>
      <pc:sldChg chg="modSp mod">
        <pc:chgData name="魏 星达" userId="ca17b13798aa44f7" providerId="LiveId" clId="{40607FE6-3FC9-B34E-8A04-7376B4624555}" dt="2022-10-18T07:10:32.361" v="134" actId="692"/>
        <pc:sldMkLst>
          <pc:docMk/>
          <pc:sldMk cId="619424102" sldId="2479"/>
        </pc:sldMkLst>
        <pc:spChg chg="mod">
          <ac:chgData name="魏 星达" userId="ca17b13798aa44f7" providerId="LiveId" clId="{40607FE6-3FC9-B34E-8A04-7376B4624555}" dt="2022-10-18T07:10:26.553" v="132" actId="692"/>
          <ac:spMkLst>
            <pc:docMk/>
            <pc:sldMk cId="619424102" sldId="2479"/>
            <ac:spMk id="6" creationId="{9695ED4A-D775-5147-B962-EA76165C2D64}"/>
          </ac:spMkLst>
        </pc:spChg>
        <pc:spChg chg="mod">
          <ac:chgData name="魏 星达" userId="ca17b13798aa44f7" providerId="LiveId" clId="{40607FE6-3FC9-B34E-8A04-7376B4624555}" dt="2022-10-18T07:10:26.553" v="132" actId="692"/>
          <ac:spMkLst>
            <pc:docMk/>
            <pc:sldMk cId="619424102" sldId="2479"/>
            <ac:spMk id="10" creationId="{873D8668-483F-804D-8965-98FFFE84DCBC}"/>
          </ac:spMkLst>
        </pc:spChg>
        <pc:spChg chg="mod">
          <ac:chgData name="魏 星达" userId="ca17b13798aa44f7" providerId="LiveId" clId="{40607FE6-3FC9-B34E-8A04-7376B4624555}" dt="2022-10-18T07:10:32.361" v="134" actId="692"/>
          <ac:spMkLst>
            <pc:docMk/>
            <pc:sldMk cId="619424102" sldId="2479"/>
            <ac:spMk id="31" creationId="{2AC5F67A-C63E-D147-AB65-1BD64ABA20AF}"/>
          </ac:spMkLst>
        </pc:spChg>
      </pc:sldChg>
      <pc:sldChg chg="modSp">
        <pc:chgData name="魏 星达" userId="ca17b13798aa44f7" providerId="LiveId" clId="{40607FE6-3FC9-B34E-8A04-7376B4624555}" dt="2022-10-18T06:58:09.384" v="14" actId="255"/>
        <pc:sldMkLst>
          <pc:docMk/>
          <pc:sldMk cId="1776513599" sldId="2598"/>
        </pc:sldMkLst>
        <pc:spChg chg="mod">
          <ac:chgData name="魏 星达" userId="ca17b13798aa44f7" providerId="LiveId" clId="{40607FE6-3FC9-B34E-8A04-7376B4624555}" dt="2022-10-18T06:58:09.384" v="14" actId="255"/>
          <ac:spMkLst>
            <pc:docMk/>
            <pc:sldMk cId="1776513599" sldId="2598"/>
            <ac:spMk id="3" creationId="{57BF6262-B7E0-1A45-90AA-85C234D8F3AA}"/>
          </ac:spMkLst>
        </pc:spChg>
      </pc:sldChg>
      <pc:sldChg chg="modSp">
        <pc:chgData name="魏 星达" userId="ca17b13798aa44f7" providerId="LiveId" clId="{40607FE6-3FC9-B34E-8A04-7376B4624555}" dt="2022-10-18T07:05:32.608" v="31" actId="20577"/>
        <pc:sldMkLst>
          <pc:docMk/>
          <pc:sldMk cId="707397614" sldId="2700"/>
        </pc:sldMkLst>
        <pc:spChg chg="mod">
          <ac:chgData name="魏 星达" userId="ca17b13798aa44f7" providerId="LiveId" clId="{40607FE6-3FC9-B34E-8A04-7376B4624555}" dt="2022-10-18T07:05:32.608" v="31" actId="20577"/>
          <ac:spMkLst>
            <pc:docMk/>
            <pc:sldMk cId="707397614" sldId="2700"/>
            <ac:spMk id="8" creationId="{3EC3C143-6FDE-B142-BD14-D38F6FB76F8C}"/>
          </ac:spMkLst>
        </pc:spChg>
      </pc:sldChg>
      <pc:sldChg chg="modSp mod">
        <pc:chgData name="魏 星达" userId="ca17b13798aa44f7" providerId="LiveId" clId="{40607FE6-3FC9-B34E-8A04-7376B4624555}" dt="2022-10-18T07:00:32.316" v="15" actId="255"/>
        <pc:sldMkLst>
          <pc:docMk/>
          <pc:sldMk cId="893179743" sldId="2884"/>
        </pc:sldMkLst>
        <pc:spChg chg="mod">
          <ac:chgData name="魏 星达" userId="ca17b13798aa44f7" providerId="LiveId" clId="{40607FE6-3FC9-B34E-8A04-7376B4624555}" dt="2022-10-18T07:00:32.316" v="15" actId="255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40607FE6-3FC9-B34E-8A04-7376B4624555}" dt="2022-10-18T07:05:55.947" v="54" actId="20577"/>
        <pc:sldMkLst>
          <pc:docMk/>
          <pc:sldMk cId="1911714317" sldId="2889"/>
        </pc:sldMkLst>
        <pc:spChg chg="mod">
          <ac:chgData name="魏 星达" userId="ca17b13798aa44f7" providerId="LiveId" clId="{40607FE6-3FC9-B34E-8A04-7376B4624555}" dt="2022-10-18T07:05:55.947" v="54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modSp mod">
        <pc:chgData name="魏 星达" userId="ca17b13798aa44f7" providerId="LiveId" clId="{40607FE6-3FC9-B34E-8A04-7376B4624555}" dt="2022-10-18T07:07:32.967" v="128" actId="255"/>
        <pc:sldMkLst>
          <pc:docMk/>
          <pc:sldMk cId="319817126" sldId="2891"/>
        </pc:sldMkLst>
        <pc:spChg chg="mod">
          <ac:chgData name="魏 星达" userId="ca17b13798aa44f7" providerId="LiveId" clId="{40607FE6-3FC9-B34E-8A04-7376B4624555}" dt="2022-10-18T07:07:32.967" v="128" actId="255"/>
          <ac:spMkLst>
            <pc:docMk/>
            <pc:sldMk cId="319817126" sldId="2891"/>
            <ac:spMk id="3" creationId="{4E726A61-A4AE-AA49-BB66-D230B99AC210}"/>
          </ac:spMkLst>
        </pc:spChg>
      </pc:sldChg>
      <pc:sldChg chg="del">
        <pc:chgData name="魏 星达" userId="ca17b13798aa44f7" providerId="LiveId" clId="{40607FE6-3FC9-B34E-8A04-7376B4624555}" dt="2022-10-18T07:07:04.731" v="56" actId="2696"/>
        <pc:sldMkLst>
          <pc:docMk/>
          <pc:sldMk cId="3021468628" sldId="2892"/>
        </pc:sldMkLst>
      </pc:sldChg>
      <pc:sldChg chg="modSp mod">
        <pc:chgData name="魏 星达" userId="ca17b13798aa44f7" providerId="LiveId" clId="{40607FE6-3FC9-B34E-8A04-7376B4624555}" dt="2022-10-18T07:14:41.669" v="205" actId="692"/>
        <pc:sldMkLst>
          <pc:docMk/>
          <pc:sldMk cId="338727188" sldId="2893"/>
        </pc:sldMkLst>
        <pc:spChg chg="mod">
          <ac:chgData name="魏 星达" userId="ca17b13798aa44f7" providerId="LiveId" clId="{40607FE6-3FC9-B34E-8A04-7376B4624555}" dt="2022-10-18T07:14:41.669" v="205" actId="692"/>
          <ac:spMkLst>
            <pc:docMk/>
            <pc:sldMk cId="338727188" sldId="2893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4:37.047" v="203" actId="692"/>
          <ac:spMkLst>
            <pc:docMk/>
            <pc:sldMk cId="338727188" sldId="2893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9:24.848" v="209" actId="692"/>
        <pc:sldMkLst>
          <pc:docMk/>
          <pc:sldMk cId="3096802781" sldId="2894"/>
        </pc:sldMkLst>
        <pc:spChg chg="mod">
          <ac:chgData name="魏 星达" userId="ca17b13798aa44f7" providerId="LiveId" clId="{40607FE6-3FC9-B34E-8A04-7376B4624555}" dt="2022-10-18T07:19:24.848" v="209" actId="692"/>
          <ac:spMkLst>
            <pc:docMk/>
            <pc:sldMk cId="3096802781" sldId="2894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9:21.554" v="208" actId="692"/>
          <ac:spMkLst>
            <pc:docMk/>
            <pc:sldMk cId="3096802781" sldId="2894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9:34.937" v="213" actId="692"/>
        <pc:sldMkLst>
          <pc:docMk/>
          <pc:sldMk cId="911582318" sldId="2895"/>
        </pc:sldMkLst>
        <pc:spChg chg="mod">
          <ac:chgData name="魏 星达" userId="ca17b13798aa44f7" providerId="LiveId" clId="{40607FE6-3FC9-B34E-8A04-7376B4624555}" dt="2022-10-18T07:19:34.937" v="213" actId="692"/>
          <ac:spMkLst>
            <pc:docMk/>
            <pc:sldMk cId="911582318" sldId="2895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9:30.605" v="211" actId="692"/>
          <ac:spMkLst>
            <pc:docMk/>
            <pc:sldMk cId="911582318" sldId="2895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9:46.560" v="217" actId="692"/>
        <pc:sldMkLst>
          <pc:docMk/>
          <pc:sldMk cId="1714871270" sldId="2896"/>
        </pc:sldMkLst>
        <pc:spChg chg="mod">
          <ac:chgData name="魏 星达" userId="ca17b13798aa44f7" providerId="LiveId" clId="{40607FE6-3FC9-B34E-8A04-7376B4624555}" dt="2022-10-18T07:19:46.560" v="217" actId="692"/>
          <ac:spMkLst>
            <pc:docMk/>
            <pc:sldMk cId="1714871270" sldId="2896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9:41.520" v="215" actId="692"/>
          <ac:spMkLst>
            <pc:docMk/>
            <pc:sldMk cId="1714871270" sldId="2896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23:18.884" v="222" actId="255"/>
        <pc:sldMkLst>
          <pc:docMk/>
          <pc:sldMk cId="1937226753" sldId="2899"/>
        </pc:sldMkLst>
        <pc:spChg chg="mod">
          <ac:chgData name="魏 星达" userId="ca17b13798aa44f7" providerId="LiveId" clId="{40607FE6-3FC9-B34E-8A04-7376B4624555}" dt="2022-10-18T07:23:18.884" v="222" actId="255"/>
          <ac:spMkLst>
            <pc:docMk/>
            <pc:sldMk cId="1937226753" sldId="2899"/>
            <ac:spMk id="3" creationId="{5662CC0F-A770-7049-99D8-5CB80E520CA3}"/>
          </ac:spMkLst>
        </pc:spChg>
        <pc:spChg chg="mod">
          <ac:chgData name="魏 星达" userId="ca17b13798aa44f7" providerId="LiveId" clId="{40607FE6-3FC9-B34E-8A04-7376B4624555}" dt="2022-10-18T07:22:59.355" v="221" actId="692"/>
          <ac:spMkLst>
            <pc:docMk/>
            <pc:sldMk cId="1937226753" sldId="2899"/>
            <ac:spMk id="6" creationId="{3E0E29A4-B59C-6446-8D7E-B58F80F34B39}"/>
          </ac:spMkLst>
        </pc:spChg>
        <pc:spChg chg="mod">
          <ac:chgData name="魏 星达" userId="ca17b13798aa44f7" providerId="LiveId" clId="{40607FE6-3FC9-B34E-8A04-7376B4624555}" dt="2022-10-18T07:22:54.698" v="219" actId="692"/>
          <ac:spMkLst>
            <pc:docMk/>
            <pc:sldMk cId="1937226753" sldId="2899"/>
            <ac:spMk id="9" creationId="{7D2B1CFC-3CAB-374C-92B8-5C693BF13BE0}"/>
          </ac:spMkLst>
        </pc:spChg>
        <pc:spChg chg="mod">
          <ac:chgData name="魏 星达" userId="ca17b13798aa44f7" providerId="LiveId" clId="{40607FE6-3FC9-B34E-8A04-7376B4624555}" dt="2022-09-21T06:00:16.507" v="1" actId="14100"/>
          <ac:spMkLst>
            <pc:docMk/>
            <pc:sldMk cId="1937226753" sldId="2899"/>
            <ac:spMk id="24" creationId="{2E97071F-20FC-9144-80AB-F26A75AD456A}"/>
          </ac:spMkLst>
        </pc:spChg>
      </pc:sldChg>
      <pc:sldChg chg="modSp mod">
        <pc:chgData name="魏 星达" userId="ca17b13798aa44f7" providerId="LiveId" clId="{40607FE6-3FC9-B34E-8A04-7376B4624555}" dt="2022-10-18T07:24:14.275" v="223" actId="255"/>
        <pc:sldMkLst>
          <pc:docMk/>
          <pc:sldMk cId="962805640" sldId="2902"/>
        </pc:sldMkLst>
        <pc:spChg chg="mod">
          <ac:chgData name="魏 星达" userId="ca17b13798aa44f7" providerId="LiveId" clId="{40607FE6-3FC9-B34E-8A04-7376B4624555}" dt="2022-10-18T07:24:14.275" v="223" actId="255"/>
          <ac:spMkLst>
            <pc:docMk/>
            <pc:sldMk cId="962805640" sldId="2902"/>
            <ac:spMk id="3" creationId="{28DFB481-3E0F-D042-B499-8151C6A883E0}"/>
          </ac:spMkLst>
        </pc:spChg>
      </pc:sldChg>
      <pc:sldChg chg="modSp mod">
        <pc:chgData name="魏 星达" userId="ca17b13798aa44f7" providerId="LiveId" clId="{40607FE6-3FC9-B34E-8A04-7376B4624555}" dt="2022-10-18T07:41:30.139" v="242" actId="20577"/>
        <pc:sldMkLst>
          <pc:docMk/>
          <pc:sldMk cId="2249255948" sldId="2906"/>
        </pc:sldMkLst>
        <pc:spChg chg="mod">
          <ac:chgData name="魏 星达" userId="ca17b13798aa44f7" providerId="LiveId" clId="{40607FE6-3FC9-B34E-8A04-7376B4624555}" dt="2022-10-18T07:40:53.650" v="231" actId="20577"/>
          <ac:spMkLst>
            <pc:docMk/>
            <pc:sldMk cId="2249255948" sldId="2906"/>
            <ac:spMk id="2" creationId="{6CF0E38A-66B1-AA40-BAFB-7839AB68326C}"/>
          </ac:spMkLst>
        </pc:spChg>
        <pc:spChg chg="mod">
          <ac:chgData name="魏 星达" userId="ca17b13798aa44f7" providerId="LiveId" clId="{40607FE6-3FC9-B34E-8A04-7376B4624555}" dt="2022-10-18T07:41:30.139" v="242" actId="20577"/>
          <ac:spMkLst>
            <pc:docMk/>
            <pc:sldMk cId="2249255948" sldId="2906"/>
            <ac:spMk id="3" creationId="{A2036223-C8C1-2444-AACB-E551041501A2}"/>
          </ac:spMkLst>
        </pc:spChg>
      </pc:sldChg>
      <pc:sldChg chg="modSp mod">
        <pc:chgData name="魏 星达" userId="ca17b13798aa44f7" providerId="LiveId" clId="{40607FE6-3FC9-B34E-8A04-7376B4624555}" dt="2022-10-18T07:40:48.706" v="224"/>
        <pc:sldMkLst>
          <pc:docMk/>
          <pc:sldMk cId="2518534588" sldId="2908"/>
        </pc:sldMkLst>
        <pc:spChg chg="mod">
          <ac:chgData name="魏 星达" userId="ca17b13798aa44f7" providerId="LiveId" clId="{40607FE6-3FC9-B34E-8A04-7376B4624555}" dt="2022-10-18T07:40:48.706" v="224"/>
          <ac:spMkLst>
            <pc:docMk/>
            <pc:sldMk cId="2518534588" sldId="2908"/>
            <ac:spMk id="5" creationId="{375403D9-9667-EA4B-986A-9CD8EA818815}"/>
          </ac:spMkLst>
        </pc:spChg>
      </pc:sldChg>
      <pc:sldChg chg="del">
        <pc:chgData name="魏 星达" userId="ca17b13798aa44f7" providerId="LiveId" clId="{40607FE6-3FC9-B34E-8A04-7376B4624555}" dt="2022-10-18T07:11:59.698" v="139" actId="2696"/>
        <pc:sldMkLst>
          <pc:docMk/>
          <pc:sldMk cId="4290474128" sldId="2919"/>
        </pc:sldMkLst>
      </pc:sldChg>
      <pc:sldChg chg="add del">
        <pc:chgData name="魏 星达" userId="ca17b13798aa44f7" providerId="LiveId" clId="{40607FE6-3FC9-B34E-8A04-7376B4624555}" dt="2022-10-18T07:11:43.793" v="137"/>
        <pc:sldMkLst>
          <pc:docMk/>
          <pc:sldMk cId="3363185874" sldId="2921"/>
        </pc:sldMkLst>
      </pc:sldChg>
      <pc:sldChg chg="modSp mod">
        <pc:chgData name="魏 星达" userId="ca17b13798aa44f7" providerId="LiveId" clId="{40607FE6-3FC9-B34E-8A04-7376B4624555}" dt="2022-10-18T06:55:49.561" v="13" actId="20577"/>
        <pc:sldMkLst>
          <pc:docMk/>
          <pc:sldMk cId="472603836" sldId="2992"/>
        </pc:sldMkLst>
        <pc:spChg chg="mod">
          <ac:chgData name="魏 星达" userId="ca17b13798aa44f7" providerId="LiveId" clId="{40607FE6-3FC9-B34E-8A04-7376B4624555}" dt="2022-10-18T06:55:49.561" v="13" actId="20577"/>
          <ac:spMkLst>
            <pc:docMk/>
            <pc:sldMk cId="472603836" sldId="2992"/>
            <ac:spMk id="2" creationId="{754A3944-EFD7-214E-BE5A-459C6BF977E2}"/>
          </ac:spMkLst>
        </pc:spChg>
      </pc:sldChg>
      <pc:sldChg chg="modSp mod">
        <pc:chgData name="魏 星达" userId="ca17b13798aa44f7" providerId="LiveId" clId="{40607FE6-3FC9-B34E-8A04-7376B4624555}" dt="2022-10-18T07:13:08.699" v="179" actId="692"/>
        <pc:sldMkLst>
          <pc:docMk/>
          <pc:sldMk cId="3554570876" sldId="3002"/>
        </pc:sldMkLst>
        <pc:spChg chg="mod">
          <ac:chgData name="魏 星达" userId="ca17b13798aa44f7" providerId="LiveId" clId="{40607FE6-3FC9-B34E-8A04-7376B4624555}" dt="2022-10-18T07:13:08.699" v="179" actId="692"/>
          <ac:spMkLst>
            <pc:docMk/>
            <pc:sldMk cId="3554570876" sldId="3002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3:00.662" v="177" actId="692"/>
          <ac:spMkLst>
            <pc:docMk/>
            <pc:sldMk cId="3554570876" sldId="3002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3:30.833" v="185" actId="692"/>
        <pc:sldMkLst>
          <pc:docMk/>
          <pc:sldMk cId="1080105460" sldId="3003"/>
        </pc:sldMkLst>
        <pc:spChg chg="mod">
          <ac:chgData name="魏 星达" userId="ca17b13798aa44f7" providerId="LiveId" clId="{40607FE6-3FC9-B34E-8A04-7376B4624555}" dt="2022-10-18T07:13:30.833" v="185" actId="692"/>
          <ac:spMkLst>
            <pc:docMk/>
            <pc:sldMk cId="1080105460" sldId="3003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3:24.505" v="182" actId="692"/>
          <ac:spMkLst>
            <pc:docMk/>
            <pc:sldMk cId="1080105460" sldId="3003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3:42.448" v="189" actId="692"/>
        <pc:sldMkLst>
          <pc:docMk/>
          <pc:sldMk cId="1654495446" sldId="3004"/>
        </pc:sldMkLst>
        <pc:spChg chg="mod">
          <ac:chgData name="魏 星达" userId="ca17b13798aa44f7" providerId="LiveId" clId="{40607FE6-3FC9-B34E-8A04-7376B4624555}" dt="2022-10-18T07:13:42.448" v="189" actId="692"/>
          <ac:spMkLst>
            <pc:docMk/>
            <pc:sldMk cId="1654495446" sldId="3004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3:37.562" v="187" actId="692"/>
          <ac:spMkLst>
            <pc:docMk/>
            <pc:sldMk cId="1654495446" sldId="3004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4:02.437" v="193" actId="692"/>
        <pc:sldMkLst>
          <pc:docMk/>
          <pc:sldMk cId="2380911529" sldId="3005"/>
        </pc:sldMkLst>
        <pc:spChg chg="mod">
          <ac:chgData name="魏 星达" userId="ca17b13798aa44f7" providerId="LiveId" clId="{40607FE6-3FC9-B34E-8A04-7376B4624555}" dt="2022-10-18T07:14:02.437" v="193" actId="692"/>
          <ac:spMkLst>
            <pc:docMk/>
            <pc:sldMk cId="2380911529" sldId="3005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3:56.387" v="191" actId="692"/>
          <ac:spMkLst>
            <pc:docMk/>
            <pc:sldMk cId="2380911529" sldId="3005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4:14.579" v="197" actId="692"/>
        <pc:sldMkLst>
          <pc:docMk/>
          <pc:sldMk cId="2862539158" sldId="3006"/>
        </pc:sldMkLst>
        <pc:spChg chg="mod">
          <ac:chgData name="魏 星达" userId="ca17b13798aa44f7" providerId="LiveId" clId="{40607FE6-3FC9-B34E-8A04-7376B4624555}" dt="2022-10-18T07:14:14.579" v="197" actId="692"/>
          <ac:spMkLst>
            <pc:docMk/>
            <pc:sldMk cId="2862539158" sldId="3006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4:09.316" v="195" actId="692"/>
          <ac:spMkLst>
            <pc:docMk/>
            <pc:sldMk cId="2862539158" sldId="3006"/>
            <ac:spMk id="14" creationId="{4852B32A-D854-634F-889D-51A3CB510F95}"/>
          </ac:spMkLst>
        </pc:spChg>
      </pc:sldChg>
      <pc:sldChg chg="modSp mod">
        <pc:chgData name="魏 星达" userId="ca17b13798aa44f7" providerId="LiveId" clId="{40607FE6-3FC9-B34E-8A04-7376B4624555}" dt="2022-10-18T07:14:28.494" v="201" actId="692"/>
        <pc:sldMkLst>
          <pc:docMk/>
          <pc:sldMk cId="2313098531" sldId="3007"/>
        </pc:sldMkLst>
        <pc:spChg chg="mod">
          <ac:chgData name="魏 星达" userId="ca17b13798aa44f7" providerId="LiveId" clId="{40607FE6-3FC9-B34E-8A04-7376B4624555}" dt="2022-10-18T07:14:28.494" v="201" actId="692"/>
          <ac:spMkLst>
            <pc:docMk/>
            <pc:sldMk cId="2313098531" sldId="3007"/>
            <ac:spMk id="11" creationId="{FBFF4872-691A-9D45-AE74-A918BF8E3957}"/>
          </ac:spMkLst>
        </pc:spChg>
        <pc:spChg chg="mod">
          <ac:chgData name="魏 星达" userId="ca17b13798aa44f7" providerId="LiveId" clId="{40607FE6-3FC9-B34E-8A04-7376B4624555}" dt="2022-10-18T07:14:23.705" v="199" actId="692"/>
          <ac:spMkLst>
            <pc:docMk/>
            <pc:sldMk cId="2313098531" sldId="3007"/>
            <ac:spMk id="14" creationId="{4852B32A-D854-634F-889D-51A3CB510F95}"/>
          </ac:spMkLst>
        </pc:spChg>
      </pc:sldChg>
      <pc:sldChg chg="add">
        <pc:chgData name="魏 星达" userId="ca17b13798aa44f7" providerId="LiveId" clId="{40607FE6-3FC9-B34E-8A04-7376B4624555}" dt="2022-10-18T06:52:50.765" v="3"/>
        <pc:sldMkLst>
          <pc:docMk/>
          <pc:sldMk cId="2942789614" sldId="3009"/>
        </pc:sldMkLst>
      </pc:sldChg>
      <pc:sldChg chg="add">
        <pc:chgData name="魏 星达" userId="ca17b13798aa44f7" providerId="LiveId" clId="{40607FE6-3FC9-B34E-8A04-7376B4624555}" dt="2022-10-18T07:07:03.349" v="55"/>
        <pc:sldMkLst>
          <pc:docMk/>
          <pc:sldMk cId="1009490143" sldId="3010"/>
        </pc:sldMkLst>
      </pc:sldChg>
      <pc:sldChg chg="add">
        <pc:chgData name="魏 星达" userId="ca17b13798aa44f7" providerId="LiveId" clId="{40607FE6-3FC9-B34E-8A04-7376B4624555}" dt="2022-10-18T07:09:57.417" v="129"/>
        <pc:sldMkLst>
          <pc:docMk/>
          <pc:sldMk cId="2030087917" sldId="3011"/>
        </pc:sldMkLst>
      </pc:sldChg>
      <pc:sldChg chg="add del">
        <pc:chgData name="魏 星达" userId="ca17b13798aa44f7" providerId="LiveId" clId="{40607FE6-3FC9-B34E-8A04-7376B4624555}" dt="2022-10-18T07:11:44.679" v="138" actId="2696"/>
        <pc:sldMkLst>
          <pc:docMk/>
          <pc:sldMk cId="379299896" sldId="3012"/>
        </pc:sldMkLst>
      </pc:sldChg>
      <pc:sldChg chg="add del">
        <pc:chgData name="魏 星达" userId="ca17b13798aa44f7" providerId="LiveId" clId="{40607FE6-3FC9-B34E-8A04-7376B4624555}" dt="2022-10-18T07:12:28.487" v="142" actId="2696"/>
        <pc:sldMkLst>
          <pc:docMk/>
          <pc:sldMk cId="3270793651" sldId="3012"/>
        </pc:sldMkLst>
      </pc:sldChg>
      <pc:sldChg chg="modSp add mod">
        <pc:chgData name="魏 星达" userId="ca17b13798aa44f7" providerId="LiveId" clId="{40607FE6-3FC9-B34E-8A04-7376B4624555}" dt="2022-10-18T07:12:41.158" v="175" actId="255"/>
        <pc:sldMkLst>
          <pc:docMk/>
          <pc:sldMk cId="683734580" sldId="3013"/>
        </pc:sldMkLst>
        <pc:spChg chg="mod">
          <ac:chgData name="魏 星达" userId="ca17b13798aa44f7" providerId="LiveId" clId="{40607FE6-3FC9-B34E-8A04-7376B4624555}" dt="2022-10-18T07:12:41.158" v="175" actId="255"/>
          <ac:spMkLst>
            <pc:docMk/>
            <pc:sldMk cId="683734580" sldId="3013"/>
            <ac:spMk id="3" creationId="{454744BF-883F-0A4F-87E1-0A1EBF9F888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2022/11/9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2022/11/9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45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Safety can violate if a replication happens partially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907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640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obsolete information, e.g., as stale leaders</a:t>
            </a:r>
          </a:p>
          <a:p>
            <a:endParaRPr kumimoji="1" lang="en" altLang="zh-CN" dirty="0"/>
          </a:p>
          <a:p>
            <a:r>
              <a:rPr kumimoji="1" lang="en" altLang="zh-CN" dirty="0"/>
              <a:t>Servers exchange with others to build the global view of the terms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62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817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570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votedFor</a:t>
            </a:r>
            <a:r>
              <a:rPr kumimoji="1" lang="zh-CN" altLang="en-US" dirty="0"/>
              <a:t>要修改的，只是论文里没写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21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Case in the example: server 4 crashes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Server 5 becomes the leader for 2, and keeps appending the logs from the clients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835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056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Commands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must be equal: issued by the same leader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110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095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1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省去了</a:t>
            </a:r>
            <a:r>
              <a:rPr kumimoji="1" lang="en-US" altLang="zh-CN" dirty="0"/>
              <a:t>heartbeat</a:t>
            </a:r>
            <a:r>
              <a:rPr kumimoji="1" lang="zh-CN" altLang="en-US" dirty="0"/>
              <a:t>和</a:t>
            </a:r>
            <a:r>
              <a:rPr kumimoji="1" lang="en-US" altLang="zh-CN" dirty="0" err="1"/>
              <a:t>commmit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24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省去了</a:t>
            </a:r>
            <a:r>
              <a:rPr kumimoji="1" lang="en-US" altLang="zh-CN" dirty="0"/>
              <a:t>heartbeat</a:t>
            </a:r>
            <a:r>
              <a:rPr kumimoji="1" lang="zh-CN" altLang="en-US" dirty="0"/>
              <a:t>和</a:t>
            </a:r>
            <a:r>
              <a:rPr kumimoji="1" lang="en-US" altLang="zh-CN" dirty="0" err="1"/>
              <a:t>commmit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85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057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439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814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6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Delay the commitment of an entry until we know it is committed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169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8706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8796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76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4742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46412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9289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3492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0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4185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Declarative query </a:t>
            </a:r>
            <a:r>
              <a:rPr lang="en" altLang="zh-CN" dirty="0" err="1"/>
              <a:t>lanaguage</a:t>
            </a:r>
            <a:r>
              <a:rPr lang="en" altLang="zh-CN" dirty="0"/>
              <a:t> for relational databases. It was originally developed in the 1970s as part of the IBM System R project. IBM originally called it “SEQUEL” (Structured English Query Language). The name changed in the 1980s to just “SQL” (Structured Query Language).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0232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Exception: json. Some DB allows to store a json as its attribute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4758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TABLE Item (Name VARCHAR(255) NOT NULL, Provider VARCHAR(255) NOT NULL, Year int NOT NULL )</a:t>
            </a:r>
          </a:p>
          <a:p>
            <a:endParaRPr kumimoji="1" lang="en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 INTO Item ( Name, 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Provider,Year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VALUES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( "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ipad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pro", "apple", 2049 );</a:t>
            </a:r>
          </a:p>
          <a:p>
            <a:endParaRPr kumimoji="1" lang="e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" altLang="zh-CN" dirty="0"/>
              <a:t>CREATE TABLE Item (Name VARCHAR(255) NOT NULL, Provider VARCHAR(255) NOT NULL, Year int NOT NULL </a:t>
            </a:r>
          </a:p>
          <a:p>
            <a:r>
              <a:rPr kumimoji="1" lang="en" altLang="zh-CN" dirty="0"/>
              <a:t>CONSTRAINT </a:t>
            </a:r>
            <a:r>
              <a:rPr kumimoji="1" lang="en" altLang="zh-CN" dirty="0" err="1"/>
              <a:t>Year_Ck</a:t>
            </a:r>
            <a:r>
              <a:rPr kumimoji="1" lang="en" altLang="zh-CN" dirty="0"/>
              <a:t> CHECK (Year BETWEEN 1940 AND 2021)</a:t>
            </a:r>
          </a:p>
          <a:p>
            <a:r>
              <a:rPr kumimoji="1" lang="en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7996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TABLE Item (Name VARCHAR(255) NOT NULL, Provider VARCHAR(255) NOT NULL, Year int NOT NULL )</a:t>
            </a:r>
          </a:p>
          <a:p>
            <a:endParaRPr kumimoji="1" lang="en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INSERT INTO Item ( Name, 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Provider,Year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)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VALUES</a:t>
            </a:r>
          </a:p>
          <a:p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( "</a:t>
            </a:r>
            <a:r>
              <a:rPr lang="en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ipad</a:t>
            </a:r>
            <a:r>
              <a:rPr lang="e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pro", "apple", 2049 );</a:t>
            </a:r>
          </a:p>
          <a:p>
            <a:endParaRPr kumimoji="1" lang="e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" altLang="zh-CN" dirty="0"/>
              <a:t>CREATE TABLE Item (Name VARCHAR(255) NOT NULL, Provider VARCHAR(255) NOT NULL, Year int NOT NULL </a:t>
            </a:r>
          </a:p>
          <a:p>
            <a:r>
              <a:rPr kumimoji="1" lang="en" altLang="zh-CN" dirty="0"/>
              <a:t>CONSTRAINT </a:t>
            </a:r>
            <a:r>
              <a:rPr kumimoji="1" lang="en" altLang="zh-CN" dirty="0" err="1"/>
              <a:t>Year_Ck</a:t>
            </a:r>
            <a:r>
              <a:rPr kumimoji="1" lang="en" altLang="zh-CN" dirty="0"/>
              <a:t> CHECK (Year BETWEEN 1940 AND 2021)</a:t>
            </a:r>
          </a:p>
          <a:p>
            <a:r>
              <a:rPr kumimoji="1" lang="en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3264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CREATE TABLE Provider (Name VARCHAR(255) NOT NULL, Country VARCHAR(255) NOT NULL );</a:t>
            </a:r>
          </a:p>
          <a:p>
            <a:endParaRPr kumimoji="1" lang="en" altLang="zh-CN" dirty="0"/>
          </a:p>
          <a:p>
            <a:r>
              <a:rPr kumimoji="1" lang="en" altLang="zh-CN" dirty="0"/>
              <a:t>CREATE TABLE Item (Name VARCHAR(255) NOT NULL, Provider VARCHAR(255) NOT NULL, Year int NOT NULL </a:t>
            </a:r>
          </a:p>
          <a:p>
            <a:r>
              <a:rPr kumimoji="1" lang="en" altLang="zh-CN" dirty="0"/>
              <a:t>CONSTRAINT </a:t>
            </a:r>
            <a:r>
              <a:rPr kumimoji="1" lang="en" altLang="zh-CN" dirty="0" err="1"/>
              <a:t>Year_Ck</a:t>
            </a:r>
            <a:r>
              <a:rPr kumimoji="1" lang="en" altLang="zh-CN" dirty="0"/>
              <a:t> CHECK (Year BETWEEN 1940 AND 2021),</a:t>
            </a:r>
          </a:p>
          <a:p>
            <a:r>
              <a:rPr kumimoji="1" lang="en" altLang="zh-CN" dirty="0"/>
              <a:t>FOREIGN KEY (Provider)</a:t>
            </a:r>
          </a:p>
          <a:p>
            <a:r>
              <a:rPr kumimoji="1" lang="en" altLang="zh-CN" dirty="0"/>
              <a:t>        REFERENCES Provider(Name)</a:t>
            </a:r>
          </a:p>
          <a:p>
            <a:r>
              <a:rPr kumimoji="1" lang="en" altLang="zh-CN" dirty="0"/>
              <a:t>)</a:t>
            </a:r>
          </a:p>
          <a:p>
            <a:endParaRPr kumimoji="1" lang="en" altLang="zh-CN" dirty="0"/>
          </a:p>
          <a:p>
            <a:r>
              <a:rPr kumimoji="1" lang="en" altLang="zh-CN" dirty="0"/>
              <a:t>INSERT INTO Item ( Name, Provider, Year )</a:t>
            </a:r>
          </a:p>
          <a:p>
            <a:r>
              <a:rPr kumimoji="1" lang="en" altLang="zh-CN" dirty="0"/>
              <a:t>                       VALUES</a:t>
            </a:r>
          </a:p>
          <a:p>
            <a:r>
              <a:rPr kumimoji="1" lang="en" altLang="zh-CN" dirty="0"/>
              <a:t>                      ("</a:t>
            </a:r>
            <a:r>
              <a:rPr kumimoji="1" lang="en" altLang="zh-CN" dirty="0" err="1"/>
              <a:t>Ipad</a:t>
            </a:r>
            <a:r>
              <a:rPr kumimoji="1" lang="en" altLang="zh-CN" dirty="0"/>
              <a:t>", "XXX", "2019")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9416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Procedure: c, </a:t>
            </a:r>
            <a:r>
              <a:rPr kumimoji="1" lang="en-US" altLang="zh-CN" dirty="0" err="1"/>
              <a:t>c++</a:t>
            </a:r>
            <a:endParaRPr kumimoji="1" lang="en-US" altLang="zh-CN" dirty="0"/>
          </a:p>
          <a:p>
            <a:r>
              <a:rPr kumimoji="1" lang="en-US" altLang="zh-CN" dirty="0"/>
              <a:t>Declarative; SQL, regular expression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2353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5711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R,S</a:t>
            </a:r>
            <a:r>
              <a:rPr kumimoji="1" lang="zh-CN" altLang="en-US" dirty="0"/>
              <a:t>是两张表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5325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27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5487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好处：一台机器可以并发跑多个</a:t>
            </a:r>
            <a:r>
              <a:rPr kumimoji="1" lang="en-US" altLang="zh-CN" dirty="0"/>
              <a:t>raft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instance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7497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8636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05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597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 to shard? Range or hash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0814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 to shard? Range or hash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7812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7976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3331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8934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what is a read-write TX</a:t>
            </a:r>
          </a:p>
          <a:p>
            <a:r>
              <a:rPr kumimoji="1" lang="en-US" altLang="zh-CN" dirty="0"/>
              <a:t>Execution flow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3584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// what is a read-write TX</a:t>
            </a:r>
          </a:p>
          <a:p>
            <a:r>
              <a:rPr kumimoji="1" lang="en-US" altLang="zh-CN" dirty="0"/>
              <a:t>Execution flow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675999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Omit local replication for simplicity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31480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leader is responsible for accepting client requests and managing the replication of the log to other servers. The data flows only in one direction: from leader to other servers.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Proposal &amp; learned </a:t>
            </a:r>
          </a:p>
          <a:p>
            <a:r>
              <a:rPr kumimoji="1" lang="en-US" altLang="zh-CN" dirty="0"/>
              <a:t>Similar to the RAFT leader</a:t>
            </a:r>
          </a:p>
          <a:p>
            <a:r>
              <a:rPr kumimoji="1" lang="en-US" altLang="zh-CN" dirty="0"/>
              <a:t>Hold the latest value (w/o failure)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7838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3546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/>
              <a:t>Read locks are not replicated via </a:t>
            </a:r>
            <a:r>
              <a:rPr lang="en" altLang="zh-CN" dirty="0" err="1"/>
              <a:t>Paxos</a:t>
            </a:r>
            <a:r>
              <a:rPr lang="en" altLang="zh-CN" dirty="0"/>
              <a:t>, so leader failure -&gt; abort. </a:t>
            </a:r>
            <a:br>
              <a:rPr lang="en" altLang="zh-CN" dirty="0"/>
            </a:b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8880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5075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254892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4249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11743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Lock is replicated only at the prepare phase to improve the performance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15398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Prepared: get the lock, record 2PC state and Paxos state</a:t>
            </a:r>
          </a:p>
          <a:p>
            <a:r>
              <a:rPr kumimoji="1" lang="en-US" altLang="zh-CN" dirty="0"/>
              <a:t>Applied: release the lock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Prepare + Commit both require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2627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76581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91743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Clients can possibly be a mobile phone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90110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03100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0158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72234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47881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67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56838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Ma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zu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luo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67258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18058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57794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08213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6250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dirty="0" err="1">
                <a:solidFill>
                  <a:srgbClr val="BE384B"/>
                </a:solidFill>
              </a:rPr>
              <a:t>Marzullo’s</a:t>
            </a:r>
            <a:r>
              <a:rPr lang="en" altLang="zh-CN" dirty="0">
                <a:solidFill>
                  <a:srgbClr val="BE384B"/>
                </a:solidFill>
              </a:rPr>
              <a:t> algorithm also considers the case of multiple time servers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00777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609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12709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682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3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23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49.png"/><Relationship Id="rId4" Type="http://schemas.openxmlformats.org/officeDocument/2006/relationships/image" Target="../media/image24.png"/><Relationship Id="rId9" Type="http://schemas.openxmlformats.org/officeDocument/2006/relationships/image" Target="../media/image4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50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10" Type="http://schemas.openxmlformats.org/officeDocument/2006/relationships/image" Target="../media/image52.jpeg"/><Relationship Id="rId4" Type="http://schemas.openxmlformats.org/officeDocument/2006/relationships/image" Target="../media/image23.jpeg"/><Relationship Id="rId9" Type="http://schemas.openxmlformats.org/officeDocument/2006/relationships/image" Target="../media/image5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2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7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7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7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47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60.png"/><Relationship Id="rId18" Type="http://schemas.openxmlformats.org/officeDocument/2006/relationships/image" Target="../media/image310.png"/><Relationship Id="rId3" Type="http://schemas.openxmlformats.org/officeDocument/2006/relationships/image" Target="../media/image101.png"/><Relationship Id="rId7" Type="http://schemas.openxmlformats.org/officeDocument/2006/relationships/image" Target="../media/image201.png"/><Relationship Id="rId12" Type="http://schemas.openxmlformats.org/officeDocument/2006/relationships/image" Target="../media/image250.png"/><Relationship Id="rId17" Type="http://schemas.openxmlformats.org/officeDocument/2006/relationships/image" Target="../media/image300.png"/><Relationship Id="rId2" Type="http://schemas.openxmlformats.org/officeDocument/2006/relationships/notesSlide" Target="../notesSlides/notesSlide61.xml"/><Relationship Id="rId16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240.png"/><Relationship Id="rId5" Type="http://schemas.openxmlformats.org/officeDocument/2006/relationships/image" Target="../media/image120.png"/><Relationship Id="rId15" Type="http://schemas.openxmlformats.org/officeDocument/2006/relationships/image" Target="../media/image280.png"/><Relationship Id="rId10" Type="http://schemas.openxmlformats.org/officeDocument/2006/relationships/image" Target="../media/image230.png"/><Relationship Id="rId4" Type="http://schemas.openxmlformats.org/officeDocument/2006/relationships/image" Target="../media/image110.png"/><Relationship Id="rId9" Type="http://schemas.openxmlformats.org/officeDocument/2006/relationships/image" Target="../media/image221.png"/><Relationship Id="rId14" Type="http://schemas.openxmlformats.org/officeDocument/2006/relationships/image" Target="../media/image270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990656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SQL &amp; Distributed DBMS</a:t>
            </a:r>
            <a:endParaRPr kumimoji="1" lang="zh-CN" altLang="en-US" sz="18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BF8BC2-5419-DB4D-A1A9-C40EC783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Abstraction of the operations: replicated log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DAD6D3-5E35-404C-8480-53CFB644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grpSp>
        <p:nvGrpSpPr>
          <p:cNvPr id="5" name="Group 193">
            <a:extLst>
              <a:ext uri="{FF2B5EF4-FFF2-40B4-BE49-F238E27FC236}">
                <a16:creationId xmlns:a16="http://schemas.microsoft.com/office/drawing/2014/main" id="{E55D0B52-35A0-8944-AAAF-879BEA8BCFA2}"/>
              </a:ext>
            </a:extLst>
          </p:cNvPr>
          <p:cNvGrpSpPr/>
          <p:nvPr/>
        </p:nvGrpSpPr>
        <p:grpSpPr>
          <a:xfrm>
            <a:off x="533400" y="2133600"/>
            <a:ext cx="2286000" cy="1905000"/>
            <a:chOff x="533400" y="2133600"/>
            <a:chExt cx="2286000" cy="1905000"/>
          </a:xfrm>
        </p:grpSpPr>
        <p:sp>
          <p:nvSpPr>
            <p:cNvPr id="6" name="Rounded Rectangle 63">
              <a:extLst>
                <a:ext uri="{FF2B5EF4-FFF2-40B4-BE49-F238E27FC236}">
                  <a16:creationId xmlns:a16="http://schemas.microsoft.com/office/drawing/2014/main" id="{10F5226C-B454-3A4C-9FC4-B2E3A8339B30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90">
              <a:extLst>
                <a:ext uri="{FF2B5EF4-FFF2-40B4-BE49-F238E27FC236}">
                  <a16:creationId xmlns:a16="http://schemas.microsoft.com/office/drawing/2014/main" id="{FAED2D3C-7B38-5D4E-B4B5-BE45F62CC427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26" name="Rectangle 65">
                <a:extLst>
                  <a:ext uri="{FF2B5EF4-FFF2-40B4-BE49-F238E27FC236}">
                    <a16:creationId xmlns:a16="http://schemas.microsoft.com/office/drawing/2014/main" id="{62FE9BB7-F98E-A44A-A3AA-D3DE390D37C5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27" name="Rectangle 66">
                <a:extLst>
                  <a:ext uri="{FF2B5EF4-FFF2-40B4-BE49-F238E27FC236}">
                    <a16:creationId xmlns:a16="http://schemas.microsoft.com/office/drawing/2014/main" id="{984547A1-1854-D94C-8D63-2B8334173DF5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8" name="Rectangle 67">
                <a:extLst>
                  <a:ext uri="{FF2B5EF4-FFF2-40B4-BE49-F238E27FC236}">
                    <a16:creationId xmlns:a16="http://schemas.microsoft.com/office/drawing/2014/main" id="{EE8A59E9-6AFB-BD4B-920C-96E22C6EE72F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9" name="Rectangle 68">
                <a:extLst>
                  <a:ext uri="{FF2B5EF4-FFF2-40B4-BE49-F238E27FC236}">
                    <a16:creationId xmlns:a16="http://schemas.microsoft.com/office/drawing/2014/main" id="{A4C7C105-2E9A-A947-A7B8-9C608DBA9453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8" name="TextBox 69">
              <a:extLst>
                <a:ext uri="{FF2B5EF4-FFF2-40B4-BE49-F238E27FC236}">
                  <a16:creationId xmlns:a16="http://schemas.microsoft.com/office/drawing/2014/main" id="{6E89D1E7-6179-0D4B-9716-9A3AD10B9C7D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9" name="Group 89">
              <a:extLst>
                <a:ext uri="{FF2B5EF4-FFF2-40B4-BE49-F238E27FC236}">
                  <a16:creationId xmlns:a16="http://schemas.microsoft.com/office/drawing/2014/main" id="{51A345F1-F79D-E349-A680-5C1BCC16090F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16" name="Oval 71">
                <a:extLst>
                  <a:ext uri="{FF2B5EF4-FFF2-40B4-BE49-F238E27FC236}">
                    <a16:creationId xmlns:a16="http://schemas.microsoft.com/office/drawing/2014/main" id="{1FA566C8-0F3B-0644-88AF-D9E4B900D96B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72">
                <a:extLst>
                  <a:ext uri="{FF2B5EF4-FFF2-40B4-BE49-F238E27FC236}">
                    <a16:creationId xmlns:a16="http://schemas.microsoft.com/office/drawing/2014/main" id="{A5165525-4FCC-E444-8F48-42867D153F0C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73">
                <a:extLst>
                  <a:ext uri="{FF2B5EF4-FFF2-40B4-BE49-F238E27FC236}">
                    <a16:creationId xmlns:a16="http://schemas.microsoft.com/office/drawing/2014/main" id="{1EE2F4A7-F05B-9441-9A54-12D92FEAF639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74">
                <a:extLst>
                  <a:ext uri="{FF2B5EF4-FFF2-40B4-BE49-F238E27FC236}">
                    <a16:creationId xmlns:a16="http://schemas.microsoft.com/office/drawing/2014/main" id="{2C1B3F0E-0208-3D46-B40D-306719B45265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75">
                <a:extLst>
                  <a:ext uri="{FF2B5EF4-FFF2-40B4-BE49-F238E27FC236}">
                    <a16:creationId xmlns:a16="http://schemas.microsoft.com/office/drawing/2014/main" id="{3996C362-6F0F-3049-8E87-87A98050866E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76">
                <a:extLst>
                  <a:ext uri="{FF2B5EF4-FFF2-40B4-BE49-F238E27FC236}">
                    <a16:creationId xmlns:a16="http://schemas.microsoft.com/office/drawing/2014/main" id="{CF48241A-1C5A-4940-90C5-573E9D501A7B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77">
                <a:extLst>
                  <a:ext uri="{FF2B5EF4-FFF2-40B4-BE49-F238E27FC236}">
                    <a16:creationId xmlns:a16="http://schemas.microsoft.com/office/drawing/2014/main" id="{515A5F58-606A-3242-962F-142295F5D648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78">
                <a:extLst>
                  <a:ext uri="{FF2B5EF4-FFF2-40B4-BE49-F238E27FC236}">
                    <a16:creationId xmlns:a16="http://schemas.microsoft.com/office/drawing/2014/main" id="{2809E42E-2F74-1145-8847-2E9285F1A370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79">
                <a:extLst>
                  <a:ext uri="{FF2B5EF4-FFF2-40B4-BE49-F238E27FC236}">
                    <a16:creationId xmlns:a16="http://schemas.microsoft.com/office/drawing/2014/main" id="{BF05C94D-8CAD-0740-A606-D6A129F96714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80">
                <a:extLst>
                  <a:ext uri="{FF2B5EF4-FFF2-40B4-BE49-F238E27FC236}">
                    <a16:creationId xmlns:a16="http://schemas.microsoft.com/office/drawing/2014/main" id="{C313B87B-5381-FE40-B96D-45C6FA7BC60C}"/>
                  </a:ext>
                </a:extLst>
              </p:cNvPr>
              <p:cNvCxnSpPr>
                <a:stCxn id="18" idx="0"/>
                <a:endCxn id="16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0" name="Group 88">
              <a:extLst>
                <a:ext uri="{FF2B5EF4-FFF2-40B4-BE49-F238E27FC236}">
                  <a16:creationId xmlns:a16="http://schemas.microsoft.com/office/drawing/2014/main" id="{F2D6B39D-0BAB-4247-95D0-B6D6C8116F3D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13" name="AutoShape 568">
                <a:extLst>
                  <a:ext uri="{FF2B5EF4-FFF2-40B4-BE49-F238E27FC236}">
                    <a16:creationId xmlns:a16="http://schemas.microsoft.com/office/drawing/2014/main" id="{357B2316-4297-3147-821E-5B375E70BC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AutoShape 569">
                <a:extLst>
                  <a:ext uri="{FF2B5EF4-FFF2-40B4-BE49-F238E27FC236}">
                    <a16:creationId xmlns:a16="http://schemas.microsoft.com/office/drawing/2014/main" id="{FEC3A722-6DFC-C048-B60F-00054A7182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AutoShape 570">
                <a:extLst>
                  <a:ext uri="{FF2B5EF4-FFF2-40B4-BE49-F238E27FC236}">
                    <a16:creationId xmlns:a16="http://schemas.microsoft.com/office/drawing/2014/main" id="{BF1809C3-44B9-3744-815B-CDA388813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" name="TextBox 86">
              <a:extLst>
                <a:ext uri="{FF2B5EF4-FFF2-40B4-BE49-F238E27FC236}">
                  <a16:creationId xmlns:a16="http://schemas.microsoft.com/office/drawing/2014/main" id="{693C3F13-14AD-9148-89EC-388BDB7B7402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12" name="TextBox 62">
              <a:extLst>
                <a:ext uri="{FF2B5EF4-FFF2-40B4-BE49-F238E27FC236}">
                  <a16:creationId xmlns:a16="http://schemas.microsoft.com/office/drawing/2014/main" id="{18078FCA-27FE-0D4F-B85A-D28277584959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grpSp>
        <p:nvGrpSpPr>
          <p:cNvPr id="30" name="Group 194">
            <a:extLst>
              <a:ext uri="{FF2B5EF4-FFF2-40B4-BE49-F238E27FC236}">
                <a16:creationId xmlns:a16="http://schemas.microsoft.com/office/drawing/2014/main" id="{8CB2DD48-7403-5F4A-BC6B-824CF04E9F70}"/>
              </a:ext>
            </a:extLst>
          </p:cNvPr>
          <p:cNvGrpSpPr/>
          <p:nvPr/>
        </p:nvGrpSpPr>
        <p:grpSpPr>
          <a:xfrm>
            <a:off x="2971800" y="2133600"/>
            <a:ext cx="2286000" cy="1905000"/>
            <a:chOff x="533400" y="2133600"/>
            <a:chExt cx="2286000" cy="1905000"/>
          </a:xfrm>
        </p:grpSpPr>
        <p:sp>
          <p:nvSpPr>
            <p:cNvPr id="31" name="Rounded Rectangle 195">
              <a:extLst>
                <a:ext uri="{FF2B5EF4-FFF2-40B4-BE49-F238E27FC236}">
                  <a16:creationId xmlns:a16="http://schemas.microsoft.com/office/drawing/2014/main" id="{AC88CA1A-4F31-4643-B95A-57DF08AA75B9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196">
              <a:extLst>
                <a:ext uri="{FF2B5EF4-FFF2-40B4-BE49-F238E27FC236}">
                  <a16:creationId xmlns:a16="http://schemas.microsoft.com/office/drawing/2014/main" id="{4D931592-F9FB-5545-8DFA-82B863048FC0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51" name="Rectangle 215">
                <a:extLst>
                  <a:ext uri="{FF2B5EF4-FFF2-40B4-BE49-F238E27FC236}">
                    <a16:creationId xmlns:a16="http://schemas.microsoft.com/office/drawing/2014/main" id="{F67D2557-A289-9A4E-856C-7C663C9BE294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52" name="Rectangle 216">
                <a:extLst>
                  <a:ext uri="{FF2B5EF4-FFF2-40B4-BE49-F238E27FC236}">
                    <a16:creationId xmlns:a16="http://schemas.microsoft.com/office/drawing/2014/main" id="{AC377A97-D424-1945-B834-0F7564D065AD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3" name="Rectangle 217">
                <a:extLst>
                  <a:ext uri="{FF2B5EF4-FFF2-40B4-BE49-F238E27FC236}">
                    <a16:creationId xmlns:a16="http://schemas.microsoft.com/office/drawing/2014/main" id="{C7228F84-B2BA-6545-963E-5263E1E2F1C3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4" name="Rectangle 218">
                <a:extLst>
                  <a:ext uri="{FF2B5EF4-FFF2-40B4-BE49-F238E27FC236}">
                    <a16:creationId xmlns:a16="http://schemas.microsoft.com/office/drawing/2014/main" id="{1EBC7868-136B-604B-A436-8CA0100EFEF1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33" name="TextBox 197">
              <a:extLst>
                <a:ext uri="{FF2B5EF4-FFF2-40B4-BE49-F238E27FC236}">
                  <a16:creationId xmlns:a16="http://schemas.microsoft.com/office/drawing/2014/main" id="{E34A0E7B-1CE7-AC4F-AFBF-F0A2317A79B9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34" name="Group 198">
              <a:extLst>
                <a:ext uri="{FF2B5EF4-FFF2-40B4-BE49-F238E27FC236}">
                  <a16:creationId xmlns:a16="http://schemas.microsoft.com/office/drawing/2014/main" id="{EBD9A6EC-BCDB-0D48-90AE-71C1543AE026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41" name="Oval 205">
                <a:extLst>
                  <a:ext uri="{FF2B5EF4-FFF2-40B4-BE49-F238E27FC236}">
                    <a16:creationId xmlns:a16="http://schemas.microsoft.com/office/drawing/2014/main" id="{59838F85-5F18-A04A-B60B-E52B66C2754E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206">
                <a:extLst>
                  <a:ext uri="{FF2B5EF4-FFF2-40B4-BE49-F238E27FC236}">
                    <a16:creationId xmlns:a16="http://schemas.microsoft.com/office/drawing/2014/main" id="{4D4AC981-6931-984A-8BDB-E81DAF881578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207">
                <a:extLst>
                  <a:ext uri="{FF2B5EF4-FFF2-40B4-BE49-F238E27FC236}">
                    <a16:creationId xmlns:a16="http://schemas.microsoft.com/office/drawing/2014/main" id="{B387055A-7D44-844F-B6A5-29B0BA2214DD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208">
                <a:extLst>
                  <a:ext uri="{FF2B5EF4-FFF2-40B4-BE49-F238E27FC236}">
                    <a16:creationId xmlns:a16="http://schemas.microsoft.com/office/drawing/2014/main" id="{FA4073C4-D536-CB41-87D5-4D1637CE41FA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209">
                <a:extLst>
                  <a:ext uri="{FF2B5EF4-FFF2-40B4-BE49-F238E27FC236}">
                    <a16:creationId xmlns:a16="http://schemas.microsoft.com/office/drawing/2014/main" id="{A0D89FFC-919D-0147-8CCF-91558B19C38C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210">
                <a:extLst>
                  <a:ext uri="{FF2B5EF4-FFF2-40B4-BE49-F238E27FC236}">
                    <a16:creationId xmlns:a16="http://schemas.microsoft.com/office/drawing/2014/main" id="{CA4148A5-24C8-3743-9ADD-9A673EC450D4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211">
                <a:extLst>
                  <a:ext uri="{FF2B5EF4-FFF2-40B4-BE49-F238E27FC236}">
                    <a16:creationId xmlns:a16="http://schemas.microsoft.com/office/drawing/2014/main" id="{1D940B4C-6D00-7E42-9E7B-198B827A1F63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212">
                <a:extLst>
                  <a:ext uri="{FF2B5EF4-FFF2-40B4-BE49-F238E27FC236}">
                    <a16:creationId xmlns:a16="http://schemas.microsoft.com/office/drawing/2014/main" id="{E9CDBC57-9177-7E47-81D7-3CE6E06EFDA4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213">
                <a:extLst>
                  <a:ext uri="{FF2B5EF4-FFF2-40B4-BE49-F238E27FC236}">
                    <a16:creationId xmlns:a16="http://schemas.microsoft.com/office/drawing/2014/main" id="{5F01FEC9-4E2B-E542-9491-FE32B8F0A335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214">
                <a:extLst>
                  <a:ext uri="{FF2B5EF4-FFF2-40B4-BE49-F238E27FC236}">
                    <a16:creationId xmlns:a16="http://schemas.microsoft.com/office/drawing/2014/main" id="{268FB7ED-CB98-FC42-B642-404C23F04E28}"/>
                  </a:ext>
                </a:extLst>
              </p:cNvPr>
              <p:cNvCxnSpPr>
                <a:stCxn id="43" idx="0"/>
                <a:endCxn id="41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35" name="Group 199">
              <a:extLst>
                <a:ext uri="{FF2B5EF4-FFF2-40B4-BE49-F238E27FC236}">
                  <a16:creationId xmlns:a16="http://schemas.microsoft.com/office/drawing/2014/main" id="{612F93B7-1433-954C-AA52-B50B3E8444CF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38" name="AutoShape 568">
                <a:extLst>
                  <a:ext uri="{FF2B5EF4-FFF2-40B4-BE49-F238E27FC236}">
                    <a16:creationId xmlns:a16="http://schemas.microsoft.com/office/drawing/2014/main" id="{EB1D3635-9F93-D940-9F81-502092C23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utoShape 569">
                <a:extLst>
                  <a:ext uri="{FF2B5EF4-FFF2-40B4-BE49-F238E27FC236}">
                    <a16:creationId xmlns:a16="http://schemas.microsoft.com/office/drawing/2014/main" id="{F4016FB4-DAB0-F34F-81FF-138CDD992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AutoShape 570">
                <a:extLst>
                  <a:ext uri="{FF2B5EF4-FFF2-40B4-BE49-F238E27FC236}">
                    <a16:creationId xmlns:a16="http://schemas.microsoft.com/office/drawing/2014/main" id="{C1145B3B-4ECB-4340-AB14-13A9E84A5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200">
              <a:extLst>
                <a:ext uri="{FF2B5EF4-FFF2-40B4-BE49-F238E27FC236}">
                  <a16:creationId xmlns:a16="http://schemas.microsoft.com/office/drawing/2014/main" id="{0F3629F2-F2B5-2C4E-B414-F5A538C93F8F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37" name="TextBox 201">
              <a:extLst>
                <a:ext uri="{FF2B5EF4-FFF2-40B4-BE49-F238E27FC236}">
                  <a16:creationId xmlns:a16="http://schemas.microsoft.com/office/drawing/2014/main" id="{5D95B51D-951B-F640-AF29-CDCB8EC9F124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grpSp>
        <p:nvGrpSpPr>
          <p:cNvPr id="55" name="Group 219">
            <a:extLst>
              <a:ext uri="{FF2B5EF4-FFF2-40B4-BE49-F238E27FC236}">
                <a16:creationId xmlns:a16="http://schemas.microsoft.com/office/drawing/2014/main" id="{3AF42B05-1E77-F945-B0F1-F036781CDA71}"/>
              </a:ext>
            </a:extLst>
          </p:cNvPr>
          <p:cNvGrpSpPr/>
          <p:nvPr/>
        </p:nvGrpSpPr>
        <p:grpSpPr>
          <a:xfrm>
            <a:off x="5410200" y="2133600"/>
            <a:ext cx="2286000" cy="1905000"/>
            <a:chOff x="533400" y="2133600"/>
            <a:chExt cx="2286000" cy="1905000"/>
          </a:xfrm>
        </p:grpSpPr>
        <p:sp>
          <p:nvSpPr>
            <p:cNvPr id="56" name="Rounded Rectangle 220">
              <a:extLst>
                <a:ext uri="{FF2B5EF4-FFF2-40B4-BE49-F238E27FC236}">
                  <a16:creationId xmlns:a16="http://schemas.microsoft.com/office/drawing/2014/main" id="{4BC2D31C-2FBB-4E4E-BC0D-0CBA9DC00D4C}"/>
                </a:ext>
              </a:extLst>
            </p:cNvPr>
            <p:cNvSpPr/>
            <p:nvPr/>
          </p:nvSpPr>
          <p:spPr>
            <a:xfrm>
              <a:off x="533400" y="21336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221">
              <a:extLst>
                <a:ext uri="{FF2B5EF4-FFF2-40B4-BE49-F238E27FC236}">
                  <a16:creationId xmlns:a16="http://schemas.microsoft.com/office/drawing/2014/main" id="{CF72A59D-DED0-1442-95DD-CE6DE3F47D93}"/>
                </a:ext>
              </a:extLst>
            </p:cNvPr>
            <p:cNvGrpSpPr/>
            <p:nvPr/>
          </p:nvGrpSpPr>
          <p:grpSpPr>
            <a:xfrm>
              <a:off x="838200" y="3657600"/>
              <a:ext cx="1524000" cy="228600"/>
              <a:chOff x="1828800" y="3733800"/>
              <a:chExt cx="1524000" cy="228600"/>
            </a:xfrm>
          </p:grpSpPr>
          <p:sp>
            <p:nvSpPr>
              <p:cNvPr id="76" name="Rectangle 240">
                <a:extLst>
                  <a:ext uri="{FF2B5EF4-FFF2-40B4-BE49-F238E27FC236}">
                    <a16:creationId xmlns:a16="http://schemas.microsoft.com/office/drawing/2014/main" id="{167E9F9A-3D4F-D44D-8771-52AA378C8E5E}"/>
                  </a:ext>
                </a:extLst>
              </p:cNvPr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charset="0"/>
                  </a:rPr>
                  <a:t>add</a:t>
                </a:r>
              </a:p>
            </p:txBody>
          </p:sp>
          <p:sp>
            <p:nvSpPr>
              <p:cNvPr id="77" name="Rectangle 241">
                <a:extLst>
                  <a:ext uri="{FF2B5EF4-FFF2-40B4-BE49-F238E27FC236}">
                    <a16:creationId xmlns:a16="http://schemas.microsoft.com/office/drawing/2014/main" id="{84E1B336-5F1F-A142-B486-4CBC498D9689}"/>
                  </a:ext>
                </a:extLst>
              </p:cNvPr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jmp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78" name="Rectangle 242">
                <a:extLst>
                  <a:ext uri="{FF2B5EF4-FFF2-40B4-BE49-F238E27FC236}">
                    <a16:creationId xmlns:a16="http://schemas.microsoft.com/office/drawing/2014/main" id="{8D89AA63-5AFB-EC49-B7A6-EFD9ED9D8C09}"/>
                  </a:ext>
                </a:extLst>
              </p:cNvPr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mov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79" name="Rectangle 243">
                <a:extLst>
                  <a:ext uri="{FF2B5EF4-FFF2-40B4-BE49-F238E27FC236}">
                    <a16:creationId xmlns:a16="http://schemas.microsoft.com/office/drawing/2014/main" id="{2BB6531A-BAEF-2449-AE54-ED1D86B0E6FD}"/>
                  </a:ext>
                </a:extLst>
              </p:cNvPr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en-US" sz="1400" dirty="0" err="1">
                    <a:solidFill>
                      <a:schemeClr val="tx1"/>
                    </a:solidFill>
                    <a:latin typeface="Arial" charset="0"/>
                  </a:rPr>
                  <a:t>shl</a:t>
                </a:r>
                <a:endParaRPr lang="en-US" sz="1400" dirty="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sp>
          <p:nvSpPr>
            <p:cNvPr id="58" name="TextBox 222">
              <a:extLst>
                <a:ext uri="{FF2B5EF4-FFF2-40B4-BE49-F238E27FC236}">
                  <a16:creationId xmlns:a16="http://schemas.microsoft.com/office/drawing/2014/main" id="{9DF0B7AF-7761-4147-9D19-B377EE3D6790}"/>
                </a:ext>
              </a:extLst>
            </p:cNvPr>
            <p:cNvSpPr txBox="1"/>
            <p:nvPr/>
          </p:nvSpPr>
          <p:spPr>
            <a:xfrm>
              <a:off x="1436694" y="3429000"/>
              <a:ext cx="327013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/>
                <a:t>Log</a:t>
              </a:r>
            </a:p>
          </p:txBody>
        </p:sp>
        <p:grpSp>
          <p:nvGrpSpPr>
            <p:cNvPr id="59" name="Group 223">
              <a:extLst>
                <a:ext uri="{FF2B5EF4-FFF2-40B4-BE49-F238E27FC236}">
                  <a16:creationId xmlns:a16="http://schemas.microsoft.com/office/drawing/2014/main" id="{4B884268-3F54-9641-A897-9FA520F43D66}"/>
                </a:ext>
              </a:extLst>
            </p:cNvPr>
            <p:cNvGrpSpPr/>
            <p:nvPr/>
          </p:nvGrpSpPr>
          <p:grpSpPr>
            <a:xfrm>
              <a:off x="1932167" y="2667000"/>
              <a:ext cx="658633" cy="609600"/>
              <a:chOff x="3075167" y="2286000"/>
              <a:chExt cx="658633" cy="609600"/>
            </a:xfrm>
          </p:grpSpPr>
          <p:sp>
            <p:nvSpPr>
              <p:cNvPr id="66" name="Oval 230">
                <a:extLst>
                  <a:ext uri="{FF2B5EF4-FFF2-40B4-BE49-F238E27FC236}">
                    <a16:creationId xmlns:a16="http://schemas.microsoft.com/office/drawing/2014/main" id="{FEB960DD-69EC-3A4B-BE9C-51987424FA55}"/>
                  </a:ext>
                </a:extLst>
              </p:cNvPr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231">
                <a:extLst>
                  <a:ext uri="{FF2B5EF4-FFF2-40B4-BE49-F238E27FC236}">
                    <a16:creationId xmlns:a16="http://schemas.microsoft.com/office/drawing/2014/main" id="{2F8BDD23-AF7C-5E45-A999-F021B0E1D7A9}"/>
                  </a:ext>
                </a:extLst>
              </p:cNvPr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232">
                <a:extLst>
                  <a:ext uri="{FF2B5EF4-FFF2-40B4-BE49-F238E27FC236}">
                    <a16:creationId xmlns:a16="http://schemas.microsoft.com/office/drawing/2014/main" id="{1BB494C1-0F39-884E-8072-4BA1CD36F36E}"/>
                  </a:ext>
                </a:extLst>
              </p:cNvPr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233">
                <a:extLst>
                  <a:ext uri="{FF2B5EF4-FFF2-40B4-BE49-F238E27FC236}">
                    <a16:creationId xmlns:a16="http://schemas.microsoft.com/office/drawing/2014/main" id="{40B6519F-2389-2742-B252-3BB426A76809}"/>
                  </a:ext>
                </a:extLst>
              </p:cNvPr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Freeform 234">
                <a:extLst>
                  <a:ext uri="{FF2B5EF4-FFF2-40B4-BE49-F238E27FC236}">
                    <a16:creationId xmlns:a16="http://schemas.microsoft.com/office/drawing/2014/main" id="{C22E18E8-B96F-3A49-B286-E2422383A347}"/>
                  </a:ext>
                </a:extLst>
              </p:cNvPr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Freeform 235">
                <a:extLst>
                  <a:ext uri="{FF2B5EF4-FFF2-40B4-BE49-F238E27FC236}">
                    <a16:creationId xmlns:a16="http://schemas.microsoft.com/office/drawing/2014/main" id="{378F00B4-4309-D04A-951F-19E28B0D5B20}"/>
                  </a:ext>
                </a:extLst>
              </p:cNvPr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 236">
                <a:extLst>
                  <a:ext uri="{FF2B5EF4-FFF2-40B4-BE49-F238E27FC236}">
                    <a16:creationId xmlns:a16="http://schemas.microsoft.com/office/drawing/2014/main" id="{7FD8670E-C7FE-2A43-937B-CFAE3449537A}"/>
                  </a:ext>
                </a:extLst>
              </p:cNvPr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237">
                <a:extLst>
                  <a:ext uri="{FF2B5EF4-FFF2-40B4-BE49-F238E27FC236}">
                    <a16:creationId xmlns:a16="http://schemas.microsoft.com/office/drawing/2014/main" id="{4A038311-07FF-2444-868E-A0BB121F6997}"/>
                  </a:ext>
                </a:extLst>
              </p:cNvPr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238">
                <a:extLst>
                  <a:ext uri="{FF2B5EF4-FFF2-40B4-BE49-F238E27FC236}">
                    <a16:creationId xmlns:a16="http://schemas.microsoft.com/office/drawing/2014/main" id="{079AB30B-D0F2-E44F-9F55-E3BFBA4FFD7E}"/>
                  </a:ext>
                </a:extLst>
              </p:cNvPr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239">
                <a:extLst>
                  <a:ext uri="{FF2B5EF4-FFF2-40B4-BE49-F238E27FC236}">
                    <a16:creationId xmlns:a16="http://schemas.microsoft.com/office/drawing/2014/main" id="{5EA96072-2607-E048-A0C2-8ECE495A66A6}"/>
                  </a:ext>
                </a:extLst>
              </p:cNvPr>
              <p:cNvCxnSpPr>
                <a:stCxn id="68" idx="0"/>
                <a:endCxn id="66" idx="4"/>
              </p:cNvCxnSpPr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60" name="Group 224">
              <a:extLst>
                <a:ext uri="{FF2B5EF4-FFF2-40B4-BE49-F238E27FC236}">
                  <a16:creationId xmlns:a16="http://schemas.microsoft.com/office/drawing/2014/main" id="{E354459C-84A2-8D4C-89C4-EB85D06CC3DA}"/>
                </a:ext>
              </a:extLst>
            </p:cNvPr>
            <p:cNvGrpSpPr/>
            <p:nvPr/>
          </p:nvGrpSpPr>
          <p:grpSpPr>
            <a:xfrm>
              <a:off x="901728" y="2667000"/>
              <a:ext cx="531549" cy="533400"/>
              <a:chOff x="2057400" y="2438400"/>
              <a:chExt cx="379678" cy="381000"/>
            </a:xfrm>
          </p:grpSpPr>
          <p:sp>
            <p:nvSpPr>
              <p:cNvPr id="63" name="AutoShape 568">
                <a:extLst>
                  <a:ext uri="{FF2B5EF4-FFF2-40B4-BE49-F238E27FC236}">
                    <a16:creationId xmlns:a16="http://schemas.microsoft.com/office/drawing/2014/main" id="{908D9EBD-724A-BB42-80BB-BC6CA9769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AutoShape 569">
                <a:extLst>
                  <a:ext uri="{FF2B5EF4-FFF2-40B4-BE49-F238E27FC236}">
                    <a16:creationId xmlns:a16="http://schemas.microsoft.com/office/drawing/2014/main" id="{00ACF2BE-7629-754A-843B-3BC023977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AutoShape 570">
                <a:extLst>
                  <a:ext uri="{FF2B5EF4-FFF2-40B4-BE49-F238E27FC236}">
                    <a16:creationId xmlns:a16="http://schemas.microsoft.com/office/drawing/2014/main" id="{736E0C92-5D58-E645-A181-6D0D0C76F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" name="TextBox 225">
              <a:extLst>
                <a:ext uri="{FF2B5EF4-FFF2-40B4-BE49-F238E27FC236}">
                  <a16:creationId xmlns:a16="http://schemas.microsoft.com/office/drawing/2014/main" id="{2CE6BEA2-A10D-F34D-9B06-843F3D789ADB}"/>
                </a:ext>
              </a:extLst>
            </p:cNvPr>
            <p:cNvSpPr txBox="1"/>
            <p:nvPr/>
          </p:nvSpPr>
          <p:spPr>
            <a:xfrm>
              <a:off x="685800" y="2209800"/>
              <a:ext cx="963405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Consensus</a:t>
              </a:r>
              <a:br>
                <a:rPr lang="en-US" sz="1400" b="1" dirty="0"/>
              </a:br>
              <a:r>
                <a:rPr lang="en-US" sz="1400" b="1" dirty="0"/>
                <a:t>Module</a:t>
              </a:r>
            </a:p>
          </p:txBody>
        </p:sp>
        <p:sp>
          <p:nvSpPr>
            <p:cNvPr id="62" name="TextBox 226">
              <a:extLst>
                <a:ext uri="{FF2B5EF4-FFF2-40B4-BE49-F238E27FC236}">
                  <a16:creationId xmlns:a16="http://schemas.microsoft.com/office/drawing/2014/main" id="{FE8D812F-BCBF-2F42-ADC7-C6541FCA758F}"/>
                </a:ext>
              </a:extLst>
            </p:cNvPr>
            <p:cNvSpPr txBox="1"/>
            <p:nvPr/>
          </p:nvSpPr>
          <p:spPr>
            <a:xfrm>
              <a:off x="1905000" y="2209800"/>
              <a:ext cx="714939" cy="384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dirty="0"/>
                <a:t>State</a:t>
              </a:r>
              <a:br>
                <a:rPr lang="en-US" sz="1400" b="1" dirty="0"/>
              </a:br>
              <a:r>
                <a:rPr lang="en-US" sz="1400" b="1" dirty="0"/>
                <a:t>Machine</a:t>
              </a:r>
            </a:p>
          </p:txBody>
        </p:sp>
      </p:grpSp>
      <p:sp>
        <p:nvSpPr>
          <p:cNvPr id="80" name="TextBox 244">
            <a:extLst>
              <a:ext uri="{FF2B5EF4-FFF2-40B4-BE49-F238E27FC236}">
                <a16:creationId xmlns:a16="http://schemas.microsoft.com/office/drawing/2014/main" id="{C8D233C4-EDFE-5242-A0B8-7F0035263FDE}"/>
              </a:ext>
            </a:extLst>
          </p:cNvPr>
          <p:cNvSpPr txBox="1"/>
          <p:nvPr/>
        </p:nvSpPr>
        <p:spPr>
          <a:xfrm>
            <a:off x="7866474" y="2901434"/>
            <a:ext cx="103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Servers</a:t>
            </a:r>
          </a:p>
        </p:txBody>
      </p:sp>
      <p:sp>
        <p:nvSpPr>
          <p:cNvPr id="81" name="TextBox 261">
            <a:extLst>
              <a:ext uri="{FF2B5EF4-FFF2-40B4-BE49-F238E27FC236}">
                <a16:creationId xmlns:a16="http://schemas.microsoft.com/office/drawing/2014/main" id="{4758E5B6-9B25-C846-BB77-FC350CF0BB8D}"/>
              </a:ext>
            </a:extLst>
          </p:cNvPr>
          <p:cNvSpPr txBox="1"/>
          <p:nvPr/>
        </p:nvSpPr>
        <p:spPr>
          <a:xfrm>
            <a:off x="7904947" y="129540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Clients</a:t>
            </a:r>
          </a:p>
        </p:txBody>
      </p:sp>
      <p:pic>
        <p:nvPicPr>
          <p:cNvPr id="82" name="Picture 559" descr="j0431564">
            <a:extLst>
              <a:ext uri="{FF2B5EF4-FFF2-40B4-BE49-F238E27FC236}">
                <a16:creationId xmlns:a16="http://schemas.microsoft.com/office/drawing/2014/main" id="{8687B4F3-DB52-614A-9BE0-BB0F1FEB2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559" descr="j0431564">
            <a:extLst>
              <a:ext uri="{FF2B5EF4-FFF2-40B4-BE49-F238E27FC236}">
                <a16:creationId xmlns:a16="http://schemas.microsoft.com/office/drawing/2014/main" id="{0EA0A9B6-A80A-7242-A877-40E79174F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559" descr="j0431564">
            <a:extLst>
              <a:ext uri="{FF2B5EF4-FFF2-40B4-BE49-F238E27FC236}">
                <a16:creationId xmlns:a16="http://schemas.microsoft.com/office/drawing/2014/main" id="{6467AC20-2161-4E4E-A5E2-5ABC3B74B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559" descr="j0431564">
            <a:extLst>
              <a:ext uri="{FF2B5EF4-FFF2-40B4-BE49-F238E27FC236}">
                <a16:creationId xmlns:a16="http://schemas.microsoft.com/office/drawing/2014/main" id="{6D2C507F-1FAD-754C-A7F7-BC8AD66E7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559" descr="j0431564">
            <a:extLst>
              <a:ext uri="{FF2B5EF4-FFF2-40B4-BE49-F238E27FC236}">
                <a16:creationId xmlns:a16="http://schemas.microsoft.com/office/drawing/2014/main" id="{A0CC99FD-57CB-224C-8C65-B7EC04742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559" descr="j0431564">
            <a:extLst>
              <a:ext uri="{FF2B5EF4-FFF2-40B4-BE49-F238E27FC236}">
                <a16:creationId xmlns:a16="http://schemas.microsoft.com/office/drawing/2014/main" id="{3E3250AD-46D8-E849-8C70-1BD098302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559" descr="j0431564">
            <a:extLst>
              <a:ext uri="{FF2B5EF4-FFF2-40B4-BE49-F238E27FC236}">
                <a16:creationId xmlns:a16="http://schemas.microsoft.com/office/drawing/2014/main" id="{073AFFF1-1891-F140-ACBB-EF52D955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138428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" name="Straight Connector 271">
            <a:extLst>
              <a:ext uri="{FF2B5EF4-FFF2-40B4-BE49-F238E27FC236}">
                <a16:creationId xmlns:a16="http://schemas.microsoft.com/office/drawing/2014/main" id="{06D4225E-9A79-3443-8438-BF2A10F0A730}"/>
              </a:ext>
            </a:extLst>
          </p:cNvPr>
          <p:cNvCxnSpPr/>
          <p:nvPr/>
        </p:nvCxnSpPr>
        <p:spPr>
          <a:xfrm>
            <a:off x="6019800" y="1828800"/>
            <a:ext cx="0" cy="7620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Freeform 272">
            <a:extLst>
              <a:ext uri="{FF2B5EF4-FFF2-40B4-BE49-F238E27FC236}">
                <a16:creationId xmlns:a16="http://schemas.microsoft.com/office/drawing/2014/main" id="{BEB3FFAD-8AC6-EF42-9571-905B10F93190}"/>
              </a:ext>
            </a:extLst>
          </p:cNvPr>
          <p:cNvSpPr/>
          <p:nvPr/>
        </p:nvSpPr>
        <p:spPr>
          <a:xfrm>
            <a:off x="3828081" y="2325422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 273">
            <a:extLst>
              <a:ext uri="{FF2B5EF4-FFF2-40B4-BE49-F238E27FC236}">
                <a16:creationId xmlns:a16="http://schemas.microsoft.com/office/drawing/2014/main" id="{03FB7318-70F4-D14A-9009-4BE762F673D7}"/>
              </a:ext>
            </a:extLst>
          </p:cNvPr>
          <p:cNvSpPr/>
          <p:nvPr/>
        </p:nvSpPr>
        <p:spPr>
          <a:xfrm>
            <a:off x="1371601" y="2081773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274">
            <a:extLst>
              <a:ext uri="{FF2B5EF4-FFF2-40B4-BE49-F238E27FC236}">
                <a16:creationId xmlns:a16="http://schemas.microsoft.com/office/drawing/2014/main" id="{D79C61AA-B47D-9843-91DE-595A9E9DD8BA}"/>
              </a:ext>
            </a:extLst>
          </p:cNvPr>
          <p:cNvSpPr/>
          <p:nvPr/>
        </p:nvSpPr>
        <p:spPr>
          <a:xfrm>
            <a:off x="3611105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276">
            <a:extLst>
              <a:ext uri="{FF2B5EF4-FFF2-40B4-BE49-F238E27FC236}">
                <a16:creationId xmlns:a16="http://schemas.microsoft.com/office/drawing/2014/main" id="{93BAD9C7-A34F-304B-90B4-D7DCC00B657F}"/>
              </a:ext>
            </a:extLst>
          </p:cNvPr>
          <p:cNvCxnSpPr/>
          <p:nvPr/>
        </p:nvCxnSpPr>
        <p:spPr>
          <a:xfrm flipV="1">
            <a:off x="469469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Freeform 277">
            <a:extLst>
              <a:ext uri="{FF2B5EF4-FFF2-40B4-BE49-F238E27FC236}">
                <a16:creationId xmlns:a16="http://schemas.microsoft.com/office/drawing/2014/main" id="{E032496F-02A8-184C-B5DB-96D56F163CE4}"/>
              </a:ext>
            </a:extLst>
          </p:cNvPr>
          <p:cNvSpPr/>
          <p:nvPr/>
        </p:nvSpPr>
        <p:spPr>
          <a:xfrm>
            <a:off x="6043048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278">
            <a:extLst>
              <a:ext uri="{FF2B5EF4-FFF2-40B4-BE49-F238E27FC236}">
                <a16:creationId xmlns:a16="http://schemas.microsoft.com/office/drawing/2014/main" id="{8859D78C-2627-7245-95F5-8036FEA172CA}"/>
              </a:ext>
            </a:extLst>
          </p:cNvPr>
          <p:cNvSpPr/>
          <p:nvPr/>
        </p:nvSpPr>
        <p:spPr>
          <a:xfrm>
            <a:off x="1166248" y="3239146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282">
            <a:extLst>
              <a:ext uri="{FF2B5EF4-FFF2-40B4-BE49-F238E27FC236}">
                <a16:creationId xmlns:a16="http://schemas.microsoft.com/office/drawing/2014/main" id="{C55097F7-C5DC-5E45-9AC5-4EC574560046}"/>
              </a:ext>
            </a:extLst>
          </p:cNvPr>
          <p:cNvCxnSpPr/>
          <p:nvPr/>
        </p:nvCxnSpPr>
        <p:spPr>
          <a:xfrm flipV="1">
            <a:off x="713180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283">
            <a:extLst>
              <a:ext uri="{FF2B5EF4-FFF2-40B4-BE49-F238E27FC236}">
                <a16:creationId xmlns:a16="http://schemas.microsoft.com/office/drawing/2014/main" id="{C26F1270-ADBD-A14B-8FDF-F783F7D1B381}"/>
              </a:ext>
            </a:extLst>
          </p:cNvPr>
          <p:cNvCxnSpPr/>
          <p:nvPr/>
        </p:nvCxnSpPr>
        <p:spPr>
          <a:xfrm flipV="1">
            <a:off x="2255004" y="3306306"/>
            <a:ext cx="0" cy="457200"/>
          </a:xfrm>
          <a:prstGeom prst="line">
            <a:avLst/>
          </a:pr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Freeform 284">
            <a:extLst>
              <a:ext uri="{FF2B5EF4-FFF2-40B4-BE49-F238E27FC236}">
                <a16:creationId xmlns:a16="http://schemas.microsoft.com/office/drawing/2014/main" id="{D4981E7D-C383-1949-B006-BC9E0A73ED79}"/>
              </a:ext>
            </a:extLst>
          </p:cNvPr>
          <p:cNvSpPr/>
          <p:nvPr/>
        </p:nvSpPr>
        <p:spPr>
          <a:xfrm>
            <a:off x="6207071" y="1557580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chemeClr val="accent4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TextBox 6">
            <a:extLst>
              <a:ext uri="{FF2B5EF4-FFF2-40B4-BE49-F238E27FC236}">
                <a16:creationId xmlns:a16="http://schemas.microsoft.com/office/drawing/2014/main" id="{6C984BBA-AB33-2D42-8599-9A43FDE16DEE}"/>
              </a:ext>
            </a:extLst>
          </p:cNvPr>
          <p:cNvSpPr txBox="1"/>
          <p:nvPr/>
        </p:nvSpPr>
        <p:spPr>
          <a:xfrm>
            <a:off x="5648425" y="1800725"/>
            <a:ext cx="413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sp>
        <p:nvSpPr>
          <p:cNvPr id="102" name="内容占位符 2">
            <a:extLst>
              <a:ext uri="{FF2B5EF4-FFF2-40B4-BE49-F238E27FC236}">
                <a16:creationId xmlns:a16="http://schemas.microsoft.com/office/drawing/2014/main" id="{DB8077F0-6883-D34D-A257-3DF26F63C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4211442"/>
            <a:ext cx="8229600" cy="1389791"/>
          </a:xfrm>
        </p:spPr>
        <p:txBody>
          <a:bodyPr>
            <a:normAutofit/>
          </a:bodyPr>
          <a:lstStyle/>
          <a:p>
            <a:r>
              <a:rPr lang="en-US" altLang="zh-CN" dirty="0"/>
              <a:t>Replicated log =&gt; </a:t>
            </a:r>
            <a:r>
              <a:rPr lang="en-US" altLang="zh-CN" dirty="0">
                <a:solidFill>
                  <a:srgbClr val="C00000"/>
                </a:solidFill>
              </a:rPr>
              <a:t>replicated state machine</a:t>
            </a:r>
          </a:p>
          <a:p>
            <a:pPr lvl="1"/>
            <a:r>
              <a:rPr lang="en-US" altLang="zh-CN" dirty="0"/>
              <a:t>All servers execute same (deterministic) commands in same order </a:t>
            </a:r>
            <a:endParaRPr lang="en-US" altLang="zh-CN" sz="2400" dirty="0">
              <a:solidFill>
                <a:schemeClr val="accent4"/>
              </a:solidFill>
            </a:endParaRPr>
          </a:p>
          <a:p>
            <a:r>
              <a:rPr lang="en-US" altLang="zh-CN" dirty="0"/>
              <a:t>Consensus module ensures proper logs are the same! </a:t>
            </a:r>
          </a:p>
        </p:txBody>
      </p:sp>
    </p:spTree>
    <p:extLst>
      <p:ext uri="{BB962C8B-B14F-4D97-AF65-F5344CB8AC3E}">
        <p14:creationId xmlns:p14="http://schemas.microsoft.com/office/powerpoint/2010/main" val="3945867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66487B-A044-DA49-A438-A538BD823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Raft replicated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0E74D-4C90-F941-BD71-A4B4EC94F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A different approach for consensus</a:t>
            </a:r>
          </a:p>
          <a:p>
            <a:pPr lvl="1"/>
            <a:r>
              <a:rPr kumimoji="1" lang="en-US" altLang="zh-CN" dirty="0" err="1"/>
              <a:t>Paxos’s</a:t>
            </a:r>
            <a:r>
              <a:rPr kumimoji="1" lang="en-US" altLang="zh-CN" dirty="0"/>
              <a:t> approach (bottom-up)</a:t>
            </a:r>
          </a:p>
          <a:p>
            <a:pPr lvl="2"/>
            <a:r>
              <a:rPr lang="en" altLang="zh-CN" sz="1800" dirty="0"/>
              <a:t>solve single-decree consensus first </a:t>
            </a:r>
          </a:p>
          <a:p>
            <a:pPr lvl="2"/>
            <a:r>
              <a:rPr lang="en" altLang="zh-CN" sz="1800" dirty="0"/>
              <a:t>replicate a sequence of values using single-decree consensus</a:t>
            </a:r>
          </a:p>
          <a:p>
            <a:pPr lvl="1"/>
            <a:r>
              <a:rPr lang="en" altLang="zh-CN" dirty="0"/>
              <a:t>Raft’s approach (top-down) </a:t>
            </a:r>
            <a:endParaRPr lang="en" altLang="zh-CN" sz="1600" dirty="0"/>
          </a:p>
          <a:p>
            <a:pPr lvl="2"/>
            <a:r>
              <a:rPr lang="en" altLang="zh-CN" sz="1800" dirty="0"/>
              <a:t>directly solve log replication without first solving single-decree consensus </a:t>
            </a:r>
          </a:p>
          <a:p>
            <a:endParaRPr lang="en-US" altLang="zh-CN" dirty="0"/>
          </a:p>
          <a:p>
            <a:endParaRPr lang="en" altLang="zh-CN" dirty="0"/>
          </a:p>
          <a:p>
            <a:pPr lvl="2"/>
            <a:endParaRPr lang="en" altLang="zh-CN" sz="1800" dirty="0"/>
          </a:p>
          <a:p>
            <a:pPr marL="914400" lvl="2" indent="0">
              <a:buNone/>
            </a:pPr>
            <a:endParaRPr kumimoji="1" lang="en-US" altLang="zh-CN" sz="1800" dirty="0"/>
          </a:p>
          <a:p>
            <a:pPr marL="131400" lvl="1" indent="0">
              <a:buNone/>
            </a:pP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D272A-1A1B-8F42-A699-C49C93FCF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42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910302-6749-64C0-8013-209FAAC63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Raft’s high-level approach: problem decomposition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BF4BA8-1A03-9EFE-588B-2A2BCDAD3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92488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Leader election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rPr>
              <a:t>Select one server as the leader </a:t>
            </a:r>
          </a:p>
          <a:p>
            <a:pPr marL="360000" marR="0" lvl="1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Detect crashes, choose new leader 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en-US" altLang="zh-CN" dirty="0"/>
              <a:t>Log replication (normal operation) </a:t>
            </a:r>
          </a:p>
          <a:p>
            <a:pPr lvl="1" indent="0">
              <a:buNone/>
            </a:pPr>
            <a:r>
              <a:rPr kumimoji="1" lang="en-US" altLang="zh-CN" dirty="0"/>
              <a:t>Leader accepts commands from clients, append to its log </a:t>
            </a:r>
          </a:p>
          <a:p>
            <a:pPr lvl="1" indent="0">
              <a:buNone/>
            </a:pPr>
            <a:r>
              <a:rPr kumimoji="1" lang="en-US" altLang="zh-CN" dirty="0"/>
              <a:t>Leader replicates its log to other servers (overwrites inconsistencies)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Safety </a:t>
            </a:r>
          </a:p>
          <a:p>
            <a:pPr lvl="1" indent="0">
              <a:buNone/>
            </a:pPr>
            <a:r>
              <a:rPr kumimoji="1" lang="en-US" altLang="zh-CN" dirty="0"/>
              <a:t>Keep logs consistent </a:t>
            </a:r>
          </a:p>
          <a:p>
            <a:pPr lvl="1" indent="0">
              <a:buNone/>
            </a:pPr>
            <a:r>
              <a:rPr kumimoji="1" lang="en-US" altLang="zh-CN" dirty="0"/>
              <a:t>Only servers with up-to-date logs can become the leader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030BE3-A953-412A-7176-704FA368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377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4E7227-A684-BB4E-A6AC-418A8488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server states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D31019-4F24-844E-805B-DB7AD3BCC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164842"/>
          </a:xfrm>
        </p:spPr>
        <p:txBody>
          <a:bodyPr/>
          <a:lstStyle/>
          <a:p>
            <a:r>
              <a:rPr kumimoji="1" lang="en-US" altLang="zh-CN" dirty="0"/>
              <a:t>At any time, each server is either: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Leader</a:t>
            </a:r>
            <a:r>
              <a:rPr kumimoji="1" lang="en-US" altLang="zh-CN" dirty="0"/>
              <a:t>: </a:t>
            </a:r>
            <a:r>
              <a:rPr lang="en" altLang="zh-CN" dirty="0"/>
              <a:t>handles all client interactions, log replication</a:t>
            </a:r>
          </a:p>
          <a:p>
            <a:pPr lvl="2"/>
            <a:r>
              <a:rPr lang="en" altLang="zh-CN" sz="1800" dirty="0"/>
              <a:t>Invariant: At most 1 viable leader at a time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Follower</a:t>
            </a:r>
            <a:r>
              <a:rPr lang="en" altLang="zh-CN" dirty="0"/>
              <a:t>: passive (only responds to incoming RPCs)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Candidate</a:t>
            </a:r>
            <a:r>
              <a:rPr lang="en" altLang="zh-CN" dirty="0"/>
              <a:t>: used to elect a new leader </a:t>
            </a:r>
          </a:p>
          <a:p>
            <a:r>
              <a:rPr lang="en" altLang="zh-CN" dirty="0"/>
              <a:t>Normal workloads</a:t>
            </a:r>
          </a:p>
          <a:p>
            <a:pPr lvl="1"/>
            <a:r>
              <a:rPr lang="en" altLang="zh-CN" dirty="0"/>
              <a:t>1 server is the leader, others are the followers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9F42B5-D40E-4E48-838C-954F39DF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81C5414-3C33-BB41-A4CA-48CDBE72E73D}"/>
              </a:ext>
            </a:extLst>
          </p:cNvPr>
          <p:cNvGrpSpPr/>
          <p:nvPr/>
        </p:nvGrpSpPr>
        <p:grpSpPr>
          <a:xfrm>
            <a:off x="5868144" y="228866"/>
            <a:ext cx="3102274" cy="1520849"/>
            <a:chOff x="5156082" y="573312"/>
            <a:chExt cx="3102274" cy="1520849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id="{B070ABEB-CF9C-DD49-BEC2-B4E1A53F397A}"/>
                </a:ext>
              </a:extLst>
            </p:cNvPr>
            <p:cNvGrpSpPr/>
            <p:nvPr/>
          </p:nvGrpSpPr>
          <p:grpSpPr>
            <a:xfrm>
              <a:off x="5791082" y="807812"/>
              <a:ext cx="1694148" cy="1089803"/>
              <a:chOff x="3276496" y="3419714"/>
              <a:chExt cx="1896936" cy="1201097"/>
            </a:xfrm>
          </p:grpSpPr>
          <p:sp>
            <p:nvSpPr>
              <p:cNvPr id="6" name="Cloud 15">
                <a:extLst>
                  <a:ext uri="{FF2B5EF4-FFF2-40B4-BE49-F238E27FC236}">
                    <a16:creationId xmlns:a16="http://schemas.microsoft.com/office/drawing/2014/main" id="{1C379E36-1353-924E-A29A-0A980A5FBFFF}"/>
                  </a:ext>
                </a:extLst>
              </p:cNvPr>
              <p:cNvSpPr/>
              <p:nvPr/>
            </p:nvSpPr>
            <p:spPr>
              <a:xfrm>
                <a:off x="3276496" y="3419714"/>
                <a:ext cx="1896936" cy="1201097"/>
              </a:xfrm>
              <a:prstGeom prst="cloud">
                <a:avLst/>
              </a:prstGeom>
              <a:solidFill>
                <a:schemeClr val="bg1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 tIns="30000" bIns="30000"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667">
                  <a:solidFill>
                    <a:prstClr val="black"/>
                  </a:solidFill>
                  <a:latin typeface="Candara" pitchFamily="34" charset="0"/>
                  <a:cs typeface="Verdana" pitchFamily="34" charset="0"/>
                </a:endParaRPr>
              </a:p>
            </p:txBody>
          </p:sp>
          <p:sp>
            <p:nvSpPr>
              <p:cNvPr id="7" name="Rectangle 16">
                <a:extLst>
                  <a:ext uri="{FF2B5EF4-FFF2-40B4-BE49-F238E27FC236}">
                    <a16:creationId xmlns:a16="http://schemas.microsoft.com/office/drawing/2014/main" id="{5D6BE21F-2A9B-4E4B-A4A7-E617C4285A13}"/>
                  </a:ext>
                </a:extLst>
              </p:cNvPr>
              <p:cNvSpPr/>
              <p:nvPr/>
            </p:nvSpPr>
            <p:spPr>
              <a:xfrm>
                <a:off x="3276497" y="3711007"/>
                <a:ext cx="1825835" cy="4974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333" i="1" dirty="0">
                    <a:solidFill>
                      <a:prstClr val="white">
                        <a:lumMod val="65000"/>
                      </a:prstClr>
                    </a:solidFill>
                    <a:latin typeface="Candara" pitchFamily="34" charset="0"/>
                    <a:ea typeface="Verdana" pitchFamily="34" charset="0"/>
                    <a:cs typeface="Verdana" pitchFamily="34" charset="0"/>
                  </a:rPr>
                  <a:t>Network</a:t>
                </a:r>
                <a:endParaRPr lang="zh-CN" altLang="en-US" sz="2000" i="1" dirty="0">
                  <a:solidFill>
                    <a:prstClr val="white">
                      <a:lumMod val="65000"/>
                    </a:prstClr>
                  </a:solidFill>
                  <a:latin typeface="Candara" pitchFamily="34" charset="0"/>
                  <a:ea typeface="ＭＳ Ｐゴシック" charset="-128"/>
                </a:endParaRPr>
              </a:p>
            </p:txBody>
          </p:sp>
        </p:grp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id="{057662B6-3025-5C4F-B02C-4225EA0D23E1}"/>
                </a:ext>
              </a:extLst>
            </p:cNvPr>
            <p:cNvSpPr/>
            <p:nvPr/>
          </p:nvSpPr>
          <p:spPr>
            <a:xfrm>
              <a:off x="5156082" y="573312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FB62927E-695E-764E-8C6A-71EAC5CBA961}"/>
                </a:ext>
              </a:extLst>
            </p:cNvPr>
            <p:cNvSpPr/>
            <p:nvPr/>
          </p:nvSpPr>
          <p:spPr>
            <a:xfrm>
              <a:off x="6008156" y="1674160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54665E7-823A-6841-8721-05068E92B43C}"/>
                </a:ext>
              </a:extLst>
            </p:cNvPr>
            <p:cNvSpPr/>
            <p:nvPr/>
          </p:nvSpPr>
          <p:spPr>
            <a:xfrm>
              <a:off x="6998356" y="671348"/>
              <a:ext cx="1260000" cy="420001"/>
            </a:xfrm>
            <a:prstGeom prst="roundRect">
              <a:avLst/>
            </a:prstGeom>
            <a:solidFill>
              <a:srgbClr val="FF0066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30000" rIns="0" bIns="0" rtlCol="0" anchor="ctr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Server</a:t>
              </a:r>
              <a:endParaRPr lang="zh-CN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7C1A3F0-570B-2241-B591-3D009E1B1BF9}"/>
              </a:ext>
            </a:extLst>
          </p:cNvPr>
          <p:cNvGrpSpPr/>
          <p:nvPr/>
        </p:nvGrpSpPr>
        <p:grpSpPr>
          <a:xfrm>
            <a:off x="1703702" y="4441678"/>
            <a:ext cx="1491480" cy="573501"/>
            <a:chOff x="1125960" y="4556364"/>
            <a:chExt cx="1491480" cy="573501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8811D2B-5966-8F47-BFAD-789682627D77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F6F8668-F997-D842-9A74-EC5BBB4E80AB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Follower</a:t>
              </a:r>
              <a:endPara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AF3894E-106B-2E45-BB73-52F43462C1AB}"/>
              </a:ext>
            </a:extLst>
          </p:cNvPr>
          <p:cNvGrpSpPr/>
          <p:nvPr/>
        </p:nvGrpSpPr>
        <p:grpSpPr>
          <a:xfrm>
            <a:off x="3898468" y="4441676"/>
            <a:ext cx="1491480" cy="573501"/>
            <a:chOff x="1125960" y="4556364"/>
            <a:chExt cx="1491480" cy="573501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7C8AF1F-52BC-924E-B20B-6AD3146024C0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62BAA6D-E3E3-EB41-97FC-FBFEE3B07182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Candidate</a:t>
              </a:r>
              <a:endPara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A080FE9E-725C-0144-B2FC-3270C1945255}"/>
              </a:ext>
            </a:extLst>
          </p:cNvPr>
          <p:cNvSpPr txBox="1"/>
          <p:nvPr/>
        </p:nvSpPr>
        <p:spPr>
          <a:xfrm>
            <a:off x="573753" y="4511124"/>
            <a:ext cx="924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/>
              <a:t>Start</a:t>
            </a:r>
            <a:endParaRPr lang="zh-CN" altLang="en-US" dirty="0"/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99D0ABF4-F866-AD4F-B52B-639198D697D7}"/>
              </a:ext>
            </a:extLst>
          </p:cNvPr>
          <p:cNvSpPr/>
          <p:nvPr/>
        </p:nvSpPr>
        <p:spPr>
          <a:xfrm>
            <a:off x="3024054" y="4342796"/>
            <a:ext cx="924025" cy="346810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E30B2A44-7DCE-4F48-8B88-6A44DF5B9F82}"/>
              </a:ext>
            </a:extLst>
          </p:cNvPr>
          <p:cNvSpPr/>
          <p:nvPr/>
        </p:nvSpPr>
        <p:spPr>
          <a:xfrm>
            <a:off x="1317057" y="4281337"/>
            <a:ext cx="686911" cy="304355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2CA3B11-ECF8-9948-A551-8FAFAA4554CC}"/>
              </a:ext>
            </a:extLst>
          </p:cNvPr>
          <p:cNvSpPr txBox="1"/>
          <p:nvPr/>
        </p:nvSpPr>
        <p:spPr>
          <a:xfrm>
            <a:off x="2852548" y="4081420"/>
            <a:ext cx="46634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" altLang="zh-CN" sz="1600" dirty="0"/>
              <a:t>Timeout</a:t>
            </a:r>
            <a:r>
              <a:rPr lang="en-US" altLang="zh-CN" sz="1600" dirty="0"/>
              <a:t>, start election</a:t>
            </a:r>
            <a:endParaRPr lang="zh-CN" altLang="en-US" sz="1600" dirty="0"/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397EC25E-9CBB-FA49-91AE-4E22A8FD784B}"/>
              </a:ext>
            </a:extLst>
          </p:cNvPr>
          <p:cNvSpPr/>
          <p:nvPr/>
        </p:nvSpPr>
        <p:spPr>
          <a:xfrm>
            <a:off x="5256860" y="4337719"/>
            <a:ext cx="924025" cy="346810"/>
          </a:xfrm>
          <a:custGeom>
            <a:avLst/>
            <a:gdLst>
              <a:gd name="connsiteX0" fmla="*/ 0 w 924025"/>
              <a:gd name="connsiteY0" fmla="*/ 298684 h 346810"/>
              <a:gd name="connsiteX1" fmla="*/ 317634 w 924025"/>
              <a:gd name="connsiteY1" fmla="*/ 301 h 346810"/>
              <a:gd name="connsiteX2" fmla="*/ 924025 w 924025"/>
              <a:gd name="connsiteY2" fmla="*/ 346810 h 34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4025" h="346810">
                <a:moveTo>
                  <a:pt x="0" y="298684"/>
                </a:moveTo>
                <a:cubicBezTo>
                  <a:pt x="81815" y="145482"/>
                  <a:pt x="163630" y="-7720"/>
                  <a:pt x="317634" y="301"/>
                </a:cubicBezTo>
                <a:cubicBezTo>
                  <a:pt x="471638" y="8322"/>
                  <a:pt x="697831" y="177566"/>
                  <a:pt x="924025" y="34681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853B05D-FD44-BB46-BC5D-56282B3C4B0A}"/>
              </a:ext>
            </a:extLst>
          </p:cNvPr>
          <p:cNvSpPr txBox="1"/>
          <p:nvPr/>
        </p:nvSpPr>
        <p:spPr>
          <a:xfrm>
            <a:off x="5297034" y="4145052"/>
            <a:ext cx="46634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Receive acks from majority of servers</a:t>
            </a:r>
            <a:endParaRPr lang="zh-CN" altLang="en-US" sz="1600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DA1E199-2CA2-C14F-A63A-A9401AF94F02}"/>
              </a:ext>
            </a:extLst>
          </p:cNvPr>
          <p:cNvGrpSpPr/>
          <p:nvPr/>
        </p:nvGrpSpPr>
        <p:grpSpPr>
          <a:xfrm>
            <a:off x="6032848" y="4441676"/>
            <a:ext cx="1491480" cy="573501"/>
            <a:chOff x="1125960" y="4556364"/>
            <a:chExt cx="1491480" cy="573501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1552BB60-2107-B54C-92D1-F5A38193E66D}"/>
                </a:ext>
              </a:extLst>
            </p:cNvPr>
            <p:cNvSpPr/>
            <p:nvPr/>
          </p:nvSpPr>
          <p:spPr>
            <a:xfrm>
              <a:off x="1331640" y="4556364"/>
              <a:ext cx="1080120" cy="57350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3189D85-1740-A848-99A6-35BBE3005589}"/>
                </a:ext>
              </a:extLst>
            </p:cNvPr>
            <p:cNvSpPr txBox="1"/>
            <p:nvPr/>
          </p:nvSpPr>
          <p:spPr>
            <a:xfrm>
              <a:off x="1125960" y="4705414"/>
              <a:ext cx="1491480" cy="317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Leader</a:t>
              </a:r>
              <a:endParaRPr lang="zh-CN" alt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D3C2A0FD-BD79-6D46-9AD7-F8C46578EA19}"/>
              </a:ext>
            </a:extLst>
          </p:cNvPr>
          <p:cNvSpPr/>
          <p:nvPr/>
        </p:nvSpPr>
        <p:spPr>
          <a:xfrm>
            <a:off x="2935111" y="5000978"/>
            <a:ext cx="3533422" cy="372547"/>
          </a:xfrm>
          <a:custGeom>
            <a:avLst/>
            <a:gdLst>
              <a:gd name="connsiteX0" fmla="*/ 3533422 w 3533422"/>
              <a:gd name="connsiteY0" fmla="*/ 11289 h 372547"/>
              <a:gd name="connsiteX1" fmla="*/ 2111022 w 3533422"/>
              <a:gd name="connsiteY1" fmla="*/ 372533 h 372547"/>
              <a:gd name="connsiteX2" fmla="*/ 0 w 3533422"/>
              <a:gd name="connsiteY2" fmla="*/ 0 h 37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33422" h="372547">
                <a:moveTo>
                  <a:pt x="3533422" y="11289"/>
                </a:moveTo>
                <a:cubicBezTo>
                  <a:pt x="3116674" y="192852"/>
                  <a:pt x="2699926" y="374415"/>
                  <a:pt x="2111022" y="372533"/>
                </a:cubicBezTo>
                <a:cubicBezTo>
                  <a:pt x="1522118" y="370652"/>
                  <a:pt x="761059" y="185326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9372A6B-5757-3B48-A30C-C4D80C6BDECA}"/>
              </a:ext>
            </a:extLst>
          </p:cNvPr>
          <p:cNvSpPr txBox="1"/>
          <p:nvPr/>
        </p:nvSpPr>
        <p:spPr>
          <a:xfrm>
            <a:off x="4616178" y="5278983"/>
            <a:ext cx="3120214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600" dirty="0"/>
              <a:t>Discover server w/ high term </a:t>
            </a:r>
            <a:endParaRPr lang="zh-CN" altLang="en-US" sz="1600" dirty="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A729A380-3273-BC4E-98D5-87744DB42D6E}"/>
              </a:ext>
            </a:extLst>
          </p:cNvPr>
          <p:cNvSpPr/>
          <p:nvPr/>
        </p:nvSpPr>
        <p:spPr>
          <a:xfrm>
            <a:off x="1656095" y="4971393"/>
            <a:ext cx="2548043" cy="575729"/>
          </a:xfrm>
          <a:custGeom>
            <a:avLst/>
            <a:gdLst>
              <a:gd name="connsiteX0" fmla="*/ 2548043 w 2548043"/>
              <a:gd name="connsiteY0" fmla="*/ 84083 h 575729"/>
              <a:gd name="connsiteX1" fmla="*/ 1518029 w 2548043"/>
              <a:gd name="connsiteY1" fmla="*/ 504497 h 575729"/>
              <a:gd name="connsiteX2" fmla="*/ 78112 w 2548043"/>
              <a:gd name="connsiteY2" fmla="*/ 525517 h 575729"/>
              <a:gd name="connsiteX3" fmla="*/ 319850 w 2548043"/>
              <a:gd name="connsiteY3" fmla="*/ 0 h 57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8043" h="575729">
                <a:moveTo>
                  <a:pt x="2548043" y="84083"/>
                </a:moveTo>
                <a:cubicBezTo>
                  <a:pt x="2238863" y="257504"/>
                  <a:pt x="1929684" y="430925"/>
                  <a:pt x="1518029" y="504497"/>
                </a:cubicBezTo>
                <a:cubicBezTo>
                  <a:pt x="1106374" y="578069"/>
                  <a:pt x="277809" y="609600"/>
                  <a:pt x="78112" y="525517"/>
                </a:cubicBezTo>
                <a:cubicBezTo>
                  <a:pt x="-121585" y="441434"/>
                  <a:pt x="99132" y="220717"/>
                  <a:pt x="31985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9469347-072F-6C46-9CC4-E43D5E6AE493}"/>
              </a:ext>
            </a:extLst>
          </p:cNvPr>
          <p:cNvSpPr txBox="1"/>
          <p:nvPr/>
        </p:nvSpPr>
        <p:spPr>
          <a:xfrm>
            <a:off x="138906" y="5178168"/>
            <a:ext cx="2622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Discover current</a:t>
            </a:r>
            <a:r>
              <a:rPr lang="zh-CN" altLang="en-US" sz="1600" dirty="0"/>
              <a:t> </a:t>
            </a:r>
            <a:r>
              <a:rPr lang="en-US" altLang="zh-CN" sz="1600" dirty="0"/>
              <a:t>server or  </a:t>
            </a:r>
          </a:p>
          <a:p>
            <a:r>
              <a:rPr lang="en-US" altLang="zh-CN" sz="1600" dirty="0"/>
              <a:t>w/ high term </a:t>
            </a:r>
            <a:endParaRPr lang="zh-CN" altLang="en-US" sz="1600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6D41E11-496F-C04F-8194-B5FD8012A4D5}"/>
              </a:ext>
            </a:extLst>
          </p:cNvPr>
          <p:cNvGrpSpPr/>
          <p:nvPr/>
        </p:nvGrpSpPr>
        <p:grpSpPr>
          <a:xfrm>
            <a:off x="6320913" y="1921506"/>
            <a:ext cx="2686291" cy="747309"/>
            <a:chOff x="911200" y="1040360"/>
            <a:chExt cx="2686291" cy="747309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50C32F9-07AE-6B4E-9981-E5C3D07BE736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07B559B3-3611-CE47-9E24-6FDC220837E4}"/>
                </a:ext>
              </a:extLst>
            </p:cNvPr>
            <p:cNvSpPr/>
            <p:nvPr/>
          </p:nvSpPr>
          <p:spPr>
            <a:xfrm>
              <a:off x="911200" y="1092301"/>
              <a:ext cx="25955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Servers communicates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w/ RPCs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785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E635BC-A29F-D946-A4CA-EB04657F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Raft basics: terms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D38533-1574-CD4C-BDC0-27FC7143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8" name="图片 7" descr="图示, 日程表&#10;&#10;描述已自动生成">
            <a:extLst>
              <a:ext uri="{FF2B5EF4-FFF2-40B4-BE49-F238E27FC236}">
                <a16:creationId xmlns:a16="http://schemas.microsoft.com/office/drawing/2014/main" id="{8629DB78-3F8D-804E-9D51-C2399908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0" y="957313"/>
            <a:ext cx="7452320" cy="1916765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E5991FC-C020-904A-8B45-85FE34C95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920" y="3175266"/>
            <a:ext cx="8229600" cy="3164842"/>
          </a:xfrm>
        </p:spPr>
        <p:txBody>
          <a:bodyPr/>
          <a:lstStyle/>
          <a:p>
            <a:r>
              <a:rPr kumimoji="1" lang="en-US" altLang="zh-CN" dirty="0"/>
              <a:t>Raft divides time into terms (w/ arbitrary length):</a:t>
            </a:r>
          </a:p>
          <a:p>
            <a:pPr lvl="1"/>
            <a:r>
              <a:rPr kumimoji="1" lang="en-US" altLang="zh-CN" dirty="0"/>
              <a:t>Each term starts w/ an election </a:t>
            </a:r>
          </a:p>
          <a:p>
            <a:pPr lvl="1"/>
            <a:r>
              <a:rPr kumimoji="1" lang="en-US" altLang="zh-CN" dirty="0"/>
              <a:t>Ends with one leader or no leader</a:t>
            </a:r>
          </a:p>
          <a:p>
            <a:pPr lvl="1"/>
            <a:r>
              <a:rPr kumimoji="1" lang="en-US" altLang="zh-CN" dirty="0"/>
              <a:t>At most one leader per term  </a:t>
            </a:r>
          </a:p>
          <a:p>
            <a:r>
              <a:rPr kumimoji="1" lang="en-US" altLang="zh-CN" dirty="0"/>
              <a:t>Each leader is uniquely associated w/ a term </a:t>
            </a:r>
            <a:endParaRPr lang="en" altLang="zh-CN" dirty="0"/>
          </a:p>
          <a:p>
            <a:pPr lvl="1"/>
            <a:r>
              <a:rPr kumimoji="1" lang="en-US" altLang="zh-CN" dirty="0"/>
              <a:t>Key role: identify obsolete information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596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示, 日程表&#10;&#10;描述已自动生成">
            <a:extLst>
              <a:ext uri="{FF2B5EF4-FFF2-40B4-BE49-F238E27FC236}">
                <a16:creationId xmlns:a16="http://schemas.microsoft.com/office/drawing/2014/main" id="{98BECD81-F6DC-304C-BEEB-4E00A110C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991" y="96701"/>
            <a:ext cx="4528592" cy="116477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5BE0348-88A7-374B-980F-1188C84D6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Review: Election Basics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BBCB27-3074-C745-A6E3-112358CEF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319880"/>
            <a:ext cx="8625743" cy="40579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a follower detects a leader is crash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(heartbeat timeout): 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Change its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state to the candidate state </a:t>
            </a:r>
          </a:p>
          <a:p>
            <a:pPr marL="342900" indent="-342900">
              <a:buAutoNum type="arabicPeriod"/>
            </a:pPr>
            <a:r>
              <a:rPr kumimoji="1" lang="en" altLang="zh-CN" b="0" dirty="0"/>
              <a:t>Increment current term </a:t>
            </a:r>
          </a:p>
          <a:p>
            <a:pPr marL="342900" indent="-342900">
              <a:buAutoNum type="arabicPeriod"/>
            </a:pPr>
            <a:r>
              <a:rPr kumimoji="1" lang="en" altLang="zh-CN" b="0" dirty="0"/>
              <a:t>Vote for </a:t>
            </a:r>
            <a:r>
              <a:rPr kumimoji="1" lang="en-US" altLang="zh-CN" b="0" dirty="0"/>
              <a:t>it</a:t>
            </a:r>
            <a:r>
              <a:rPr kumimoji="1" lang="en" altLang="zh-CN" b="0" dirty="0"/>
              <a:t>self </a:t>
            </a:r>
          </a:p>
          <a:p>
            <a:pPr lvl="1" indent="0">
              <a:buNone/>
            </a:pPr>
            <a:r>
              <a:rPr lang="en" altLang="zh-CN" dirty="0"/>
              <a:t>Send </a:t>
            </a:r>
            <a:r>
              <a:rPr lang="en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RequestVote</a:t>
            </a:r>
            <a:r>
              <a:rPr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RPC</a:t>
            </a:r>
            <a:r>
              <a:rPr lang="en" altLang="zh-CN" dirty="0"/>
              <a:t>s to all other servers, retry until either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" altLang="zh-CN" sz="1800" dirty="0"/>
              <a:t>Receive votes from majority of servers </a:t>
            </a:r>
            <a:r>
              <a:rPr lang="en-US" altLang="zh-CN" sz="1800" dirty="0"/>
              <a:t>➔ Become</a:t>
            </a:r>
            <a:r>
              <a:rPr lang="zh-CN" altLang="en-US" sz="1800" dirty="0"/>
              <a:t> </a:t>
            </a:r>
            <a:r>
              <a:rPr lang="en-US" altLang="zh-CN" sz="1800" dirty="0"/>
              <a:t>the leader!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 dirty="0"/>
              <a:t>Receiver RPC from a valid leader  ➔ Return to the follower </a:t>
            </a:r>
          </a:p>
          <a:p>
            <a:pPr marL="1600200" lvl="2" indent="-457200">
              <a:buFont typeface="+mj-ea"/>
              <a:buAutoNum type="circleNumDbPlain"/>
            </a:pPr>
            <a:r>
              <a:rPr lang="en-US" altLang="zh-CN" sz="1800" dirty="0"/>
              <a:t>No one wins election (timeouts on the election) </a:t>
            </a:r>
            <a:r>
              <a:rPr lang="en-US" altLang="zh-CN" sz="1600" dirty="0"/>
              <a:t>➔ </a:t>
            </a:r>
            <a:r>
              <a:rPr lang="en-US" altLang="zh-CN" sz="1800" dirty="0"/>
              <a:t>Increase the term, start the new election   </a:t>
            </a:r>
          </a:p>
          <a:p>
            <a:pPr lvl="2" indent="0">
              <a:buNone/>
            </a:pPr>
            <a:endParaRPr lang="en" altLang="zh-CN" sz="1800" dirty="0"/>
          </a:p>
          <a:p>
            <a:pPr marL="1600200" lvl="2" indent="-457200">
              <a:buFont typeface="+mj-ea"/>
              <a:buAutoNum type="circleNumDbPlain"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17A775-AE91-0F4E-AF7D-7A9415AA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9A937F8-6B3F-2F43-BCF2-4415593A845C}"/>
              </a:ext>
            </a:extLst>
          </p:cNvPr>
          <p:cNvSpPr/>
          <p:nvPr/>
        </p:nvSpPr>
        <p:spPr>
          <a:xfrm>
            <a:off x="-14971" y="1450428"/>
            <a:ext cx="3683732" cy="3581063"/>
          </a:xfrm>
          <a:custGeom>
            <a:avLst/>
            <a:gdLst>
              <a:gd name="connsiteX0" fmla="*/ 3378281 w 3683732"/>
              <a:gd name="connsiteY0" fmla="*/ 2806262 h 3581063"/>
              <a:gd name="connsiteX1" fmla="*/ 3388792 w 3683732"/>
              <a:gd name="connsiteY1" fmla="*/ 3363310 h 3581063"/>
              <a:gd name="connsiteX2" fmla="*/ 288240 w 3683732"/>
              <a:gd name="connsiteY2" fmla="*/ 3289738 h 3581063"/>
              <a:gd name="connsiteX3" fmla="*/ 319771 w 3683732"/>
              <a:gd name="connsiteY3" fmla="*/ 0 h 358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732" h="3581063">
                <a:moveTo>
                  <a:pt x="3378281" y="2806262"/>
                </a:moveTo>
                <a:cubicBezTo>
                  <a:pt x="3641040" y="3044496"/>
                  <a:pt x="3903799" y="3282731"/>
                  <a:pt x="3388792" y="3363310"/>
                </a:cubicBezTo>
                <a:cubicBezTo>
                  <a:pt x="2873785" y="3443889"/>
                  <a:pt x="799743" y="3850290"/>
                  <a:pt x="288240" y="3289738"/>
                </a:cubicBezTo>
                <a:cubicBezTo>
                  <a:pt x="-223263" y="2729186"/>
                  <a:pt x="48254" y="1364593"/>
                  <a:pt x="319771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091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CC18E4-A9FA-2B17-A8D0-6B5515E0D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Persistent state of each server +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8EF9AB-9A86-4403-1A19-3650AD949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60" y="1201316"/>
            <a:ext cx="8229600" cy="273568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796925" indent="-796925">
              <a:buNone/>
            </a:pPr>
            <a:r>
              <a:rPr lang="en-US" altLang="zh-CN" b="1" dirty="0" err="1"/>
              <a:t>currentTerm</a:t>
            </a:r>
            <a:r>
              <a:rPr lang="en-US" altLang="zh-CN" dirty="0"/>
              <a:t>	</a:t>
            </a:r>
          </a:p>
          <a:p>
            <a:pPr marL="1156925" lvl="1" indent="-796925">
              <a:buNone/>
            </a:pPr>
            <a:r>
              <a:rPr lang="en-US" altLang="zh-CN" dirty="0"/>
              <a:t>Latest term server has seen (initialized to 0 on first boot)</a:t>
            </a:r>
          </a:p>
          <a:p>
            <a:pPr marL="796925" indent="-796925">
              <a:buNone/>
            </a:pPr>
            <a:r>
              <a:rPr lang="en-US" altLang="zh-CN" b="1" dirty="0" err="1"/>
              <a:t>votedFor</a:t>
            </a:r>
            <a:r>
              <a:rPr lang="en-US" altLang="zh-CN" dirty="0"/>
              <a:t>	</a:t>
            </a:r>
          </a:p>
          <a:p>
            <a:pPr marL="1156925" lvl="1" indent="-796925">
              <a:buNone/>
            </a:pPr>
            <a:r>
              <a:rPr lang="en-US" altLang="zh-CN" dirty="0"/>
              <a:t>Candidate</a:t>
            </a:r>
            <a:r>
              <a:rPr lang="zh-CN" altLang="en-US" dirty="0"/>
              <a:t> </a:t>
            </a:r>
            <a:r>
              <a:rPr lang="en-US" altLang="zh-CN" dirty="0"/>
              <a:t>Id that received vote in current term (or null if none)</a:t>
            </a:r>
          </a:p>
          <a:p>
            <a:pPr marL="796925" indent="-796925"/>
            <a:r>
              <a:rPr lang="en-US" altLang="zh-CN" dirty="0"/>
              <a:t>Log[]</a:t>
            </a:r>
          </a:p>
          <a:p>
            <a:pPr lvl="1" indent="0">
              <a:buNone/>
            </a:pPr>
            <a:r>
              <a:rPr lang="en-US" altLang="zh-CN" dirty="0"/>
              <a:t>Log entries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30A2FE-ECAC-9D7B-EFF4-98EE1365B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94516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2A81F-AA75-897E-5A8F-04E0BF39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Basic request vote RPC so far 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B6FE2-E56A-32D0-426F-DF3E11C7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A7A0F4D0-D12F-8A6D-769B-B2351EDE705F}"/>
              </a:ext>
            </a:extLst>
          </p:cNvPr>
          <p:cNvSpPr txBox="1"/>
          <p:nvPr/>
        </p:nvSpPr>
        <p:spPr>
          <a:xfrm>
            <a:off x="1162184" y="1095812"/>
            <a:ext cx="7344816" cy="447814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Invoked by candidates to gather votes.</a:t>
            </a: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Arguments: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candidateId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candidate requesting vote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candidate's term</a:t>
            </a:r>
          </a:p>
          <a:p>
            <a:pPr marL="798513" indent="-798513" algn="l">
              <a:tabLst>
                <a:tab pos="798513" algn="l"/>
              </a:tabLst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tabLst>
                <a:tab pos="798513" algn="l"/>
              </a:tabLst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Results: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for candidate to update itself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voteGranted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true means candidate received vote</a:t>
            </a: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Implementation: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term &gt;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← term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(step down if leader or candidate)</a:t>
            </a:r>
          </a:p>
          <a:p>
            <a:pPr marL="169863" indent="-169863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If term ==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votedFor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is null or equal to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candidateId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, grant vote and reset election timeout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69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873ECD-B4FF-444C-8580-AE8392BE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Normal operations (append log entry) of raft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3E89D5-6E7F-724E-91AF-6CD845373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558" y="2529333"/>
            <a:ext cx="8843442" cy="307189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-US" altLang="zh-CN" b="0" dirty="0"/>
              <a:t>Send command to the leader 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appends command to its log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Leader sends </a:t>
            </a:r>
            <a:r>
              <a:rPr kumimoji="1" lang="en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b="0" dirty="0"/>
              <a:t> RPCs to followers</a:t>
            </a:r>
          </a:p>
          <a:p>
            <a:pPr marL="342900" indent="-342900">
              <a:lnSpc>
                <a:spcPct val="100000"/>
              </a:lnSpc>
              <a:buFont typeface="+mj-ea"/>
              <a:buAutoNum type="circleNumDbPlain"/>
            </a:pPr>
            <a:r>
              <a:rPr kumimoji="1" lang="en" altLang="zh-CN" b="0" dirty="0"/>
              <a:t>Once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new entry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log)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committed</a:t>
            </a:r>
            <a:r>
              <a:rPr kumimoji="1" lang="en" altLang="zh-CN" b="0" dirty="0"/>
              <a:t>:</a:t>
            </a:r>
          </a:p>
          <a:p>
            <a:pPr lvl="1" indent="0">
              <a:buNone/>
            </a:pPr>
            <a:r>
              <a:rPr kumimoji="1" lang="en-US" altLang="zh-CN" b="0" dirty="0"/>
              <a:t>Leader passes command to its state machine, returns results to client </a:t>
            </a:r>
          </a:p>
          <a:p>
            <a:pPr lvl="1" indent="0">
              <a:buNone/>
            </a:pPr>
            <a:r>
              <a:rPr kumimoji="1" lang="en-US" altLang="zh-CN" b="0" dirty="0"/>
              <a:t>Notifies followers </a:t>
            </a:r>
            <a:r>
              <a:rPr kumimoji="1" lang="en-US" altLang="zh-CN" dirty="0"/>
              <a:t>of committed entries, </a:t>
            </a:r>
            <a:r>
              <a:rPr kumimoji="1" lang="en" altLang="zh-CN" dirty="0"/>
              <a:t> </a:t>
            </a:r>
            <a:r>
              <a:rPr kumimoji="1" lang="en" altLang="zh-CN" b="0" dirty="0"/>
              <a:t>Follower pass committed commands to their state machines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125458-E51D-444F-9C78-0199A181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AA699B-947D-FF4D-BCD6-00CAF62D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346" y="1212670"/>
            <a:ext cx="883816" cy="8838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025C1FA-86C8-8D4C-8A77-F33A605B1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92" y="1051445"/>
            <a:ext cx="2664296" cy="146378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CD09DAD7-6AD2-764F-8A9A-ABB6E0B24432}"/>
              </a:ext>
            </a:extLst>
          </p:cNvPr>
          <p:cNvSpPr txBox="1"/>
          <p:nvPr/>
        </p:nvSpPr>
        <p:spPr>
          <a:xfrm>
            <a:off x="2038176" y="2111644"/>
            <a:ext cx="1051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dirty="0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956A5055-C7D3-9643-AA14-3B9CC8D613EB}"/>
              </a:ext>
            </a:extLst>
          </p:cNvPr>
          <p:cNvSpPr/>
          <p:nvPr/>
        </p:nvSpPr>
        <p:spPr>
          <a:xfrm>
            <a:off x="2931090" y="1289717"/>
            <a:ext cx="1866378" cy="1091934"/>
          </a:xfrm>
          <a:custGeom>
            <a:avLst/>
            <a:gdLst>
              <a:gd name="connsiteX0" fmla="*/ 0 w 1866378"/>
              <a:gd name="connsiteY0" fmla="*/ 1027598 h 1091934"/>
              <a:gd name="connsiteX1" fmla="*/ 1002083 w 1866378"/>
              <a:gd name="connsiteY1" fmla="*/ 1002546 h 1091934"/>
              <a:gd name="connsiteX2" fmla="*/ 951978 w 1866378"/>
              <a:gd name="connsiteY2" fmla="*/ 163302 h 1091934"/>
              <a:gd name="connsiteX3" fmla="*/ 1866378 w 1866378"/>
              <a:gd name="connsiteY3" fmla="*/ 464 h 109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378" h="1091934">
                <a:moveTo>
                  <a:pt x="0" y="1027598"/>
                </a:moveTo>
                <a:cubicBezTo>
                  <a:pt x="421710" y="1087096"/>
                  <a:pt x="843420" y="1146595"/>
                  <a:pt x="1002083" y="1002546"/>
                </a:cubicBezTo>
                <a:cubicBezTo>
                  <a:pt x="1160746" y="858497"/>
                  <a:pt x="807929" y="330316"/>
                  <a:pt x="951978" y="163302"/>
                </a:cubicBezTo>
                <a:cubicBezTo>
                  <a:pt x="1096027" y="-3712"/>
                  <a:pt x="1481202" y="-1624"/>
                  <a:pt x="1866378" y="46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AC1B166-FF55-4B48-9013-90DE2BBCA105}"/>
              </a:ext>
            </a:extLst>
          </p:cNvPr>
          <p:cNvSpPr txBox="1"/>
          <p:nvPr/>
        </p:nvSpPr>
        <p:spPr>
          <a:xfrm>
            <a:off x="3320881" y="1533622"/>
            <a:ext cx="134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Command</a:t>
            </a:r>
            <a:endParaRPr lang="zh-CN" altLang="en-US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3FD75B-9082-704E-B10F-BAC790C199F8}"/>
              </a:ext>
            </a:extLst>
          </p:cNvPr>
          <p:cNvGrpSpPr/>
          <p:nvPr/>
        </p:nvGrpSpPr>
        <p:grpSpPr>
          <a:xfrm>
            <a:off x="6157151" y="2672949"/>
            <a:ext cx="2783775" cy="747309"/>
            <a:chOff x="911200" y="1040360"/>
            <a:chExt cx="2783775" cy="747309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D692FF71-D022-5548-9EBD-82F419C0A7B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F1F4118-1DEC-E346-A1D2-A3408BC8132C}"/>
                </a:ext>
              </a:extLst>
            </p:cNvPr>
            <p:cNvSpPr/>
            <p:nvPr/>
          </p:nvSpPr>
          <p:spPr>
            <a:xfrm>
              <a:off x="911200" y="1092301"/>
              <a:ext cx="278377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We</a:t>
              </a:r>
              <a:r>
                <a:rPr kumimoji="1" lang="zh-CN" altLang="en-US" dirty="0"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cs typeface="Consolas" panose="020B0609020204030204" pitchFamily="49" charset="0"/>
                </a:rPr>
                <a:t>will talk about how to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decide committed later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31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6EDE69-0838-A38A-E8CE-38E24B170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crash can cause log to inconsistencies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2B12B8-F80E-5C22-1CA7-D0EFAC62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057" y="4081635"/>
            <a:ext cx="8229600" cy="1519597"/>
          </a:xfrm>
        </p:spPr>
        <p:txBody>
          <a:bodyPr/>
          <a:lstStyle/>
          <a:p>
            <a:r>
              <a:rPr kumimoji="1" lang="en-US" altLang="zh-CN" dirty="0"/>
              <a:t>Raft must repair logs in case of inconsistency </a:t>
            </a:r>
          </a:p>
          <a:p>
            <a:pPr lvl="1"/>
            <a:r>
              <a:rPr kumimoji="1" lang="en-US" altLang="zh-CN" dirty="0"/>
              <a:t>Leaders assume its log is correct </a:t>
            </a:r>
          </a:p>
          <a:p>
            <a:pPr lvl="1"/>
            <a:r>
              <a:rPr kumimoji="1" lang="en-US" altLang="zh-CN" dirty="0"/>
              <a:t>Leaders use normal operation to repair all inconsistencies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1F8462-4D48-5AE2-3726-82130F6E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B054F9-1B82-A4FA-1F6E-54B396B6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57" y="1086487"/>
            <a:ext cx="7772400" cy="283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45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C635B-A6A3-FE75-D75E-EFB74A8FA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log inconsistency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045519-205E-E58D-062C-1B17286A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6E78B3-CDD2-A9B8-815A-855B8FABA5A5}"/>
              </a:ext>
            </a:extLst>
          </p:cNvPr>
          <p:cNvSpPr/>
          <p:nvPr/>
        </p:nvSpPr>
        <p:spPr>
          <a:xfrm>
            <a:off x="1168996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66B2C5-1207-CC61-96C7-ECAB134E0986}"/>
              </a:ext>
            </a:extLst>
          </p:cNvPr>
          <p:cNvSpPr/>
          <p:nvPr/>
        </p:nvSpPr>
        <p:spPr>
          <a:xfrm>
            <a:off x="1673052" y="2657728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EA88E1-845F-16E1-E4D2-443A797BC097}"/>
              </a:ext>
            </a:extLst>
          </p:cNvPr>
          <p:cNvSpPr/>
          <p:nvPr/>
        </p:nvSpPr>
        <p:spPr>
          <a:xfrm>
            <a:off x="1168996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A79469-2AE2-87FC-4141-2E7B0998FA08}"/>
              </a:ext>
            </a:extLst>
          </p:cNvPr>
          <p:cNvSpPr/>
          <p:nvPr/>
        </p:nvSpPr>
        <p:spPr>
          <a:xfrm>
            <a:off x="1673052" y="331411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DF968D8-B7F1-4790-6177-8D4C73F57459}"/>
              </a:ext>
            </a:extLst>
          </p:cNvPr>
          <p:cNvSpPr/>
          <p:nvPr/>
        </p:nvSpPr>
        <p:spPr>
          <a:xfrm>
            <a:off x="1168996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56F10C5-A8F1-75C4-546C-97880FFC820F}"/>
              </a:ext>
            </a:extLst>
          </p:cNvPr>
          <p:cNvSpPr/>
          <p:nvPr/>
        </p:nvSpPr>
        <p:spPr>
          <a:xfrm>
            <a:off x="1673052" y="4055382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D271158-BFBF-1618-CF8A-BE5120976A43}"/>
              </a:ext>
            </a:extLst>
          </p:cNvPr>
          <p:cNvCxnSpPr>
            <a:cxnSpLocks/>
          </p:cNvCxnSpPr>
          <p:nvPr/>
        </p:nvCxnSpPr>
        <p:spPr>
          <a:xfrm>
            <a:off x="34142" y="5165389"/>
            <a:ext cx="893933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85711D-4C4D-BFF0-5ED0-CA002BE51BE9}"/>
              </a:ext>
            </a:extLst>
          </p:cNvPr>
          <p:cNvSpPr txBox="1"/>
          <p:nvPr/>
        </p:nvSpPr>
        <p:spPr>
          <a:xfrm>
            <a:off x="1159506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1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D96AFC2-3F31-D2ED-61CF-005F947A5A97}"/>
              </a:ext>
            </a:extLst>
          </p:cNvPr>
          <p:cNvSpPr txBox="1"/>
          <p:nvPr/>
        </p:nvSpPr>
        <p:spPr>
          <a:xfrm>
            <a:off x="531776" y="2640901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S1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B273557-4A55-8219-6544-4AA762E717FC}"/>
              </a:ext>
            </a:extLst>
          </p:cNvPr>
          <p:cNvSpPr txBox="1"/>
          <p:nvPr/>
        </p:nvSpPr>
        <p:spPr>
          <a:xfrm>
            <a:off x="531776" y="3301197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S2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6A059FF-1D59-8AFD-59AF-5D4FC7AE51E3}"/>
              </a:ext>
            </a:extLst>
          </p:cNvPr>
          <p:cNvSpPr txBox="1"/>
          <p:nvPr/>
        </p:nvSpPr>
        <p:spPr>
          <a:xfrm>
            <a:off x="531776" y="4072664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S3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2B5400E-2732-DB00-1B69-7719586E1432}"/>
              </a:ext>
            </a:extLst>
          </p:cNvPr>
          <p:cNvSpPr/>
          <p:nvPr/>
        </p:nvSpPr>
        <p:spPr>
          <a:xfrm>
            <a:off x="531776" y="2657728"/>
            <a:ext cx="504056" cy="368350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9EC1122-3C58-F916-4BB8-8480D1FE6880}"/>
              </a:ext>
            </a:extLst>
          </p:cNvPr>
          <p:cNvSpPr txBox="1"/>
          <p:nvPr/>
        </p:nvSpPr>
        <p:spPr>
          <a:xfrm>
            <a:off x="494066" y="2228040"/>
            <a:ext cx="11512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Leader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9" name="内容占位符 38">
            <a:extLst>
              <a:ext uri="{FF2B5EF4-FFF2-40B4-BE49-F238E27FC236}">
                <a16:creationId xmlns:a16="http://schemas.microsoft.com/office/drawing/2014/main" id="{BFDCB5ED-FFF7-9FE3-DF09-346DD5148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312971"/>
          </a:xfrm>
        </p:spPr>
        <p:txBody>
          <a:bodyPr/>
          <a:lstStyle/>
          <a:p>
            <a:r>
              <a:rPr lang="en-US" altLang="zh-CN" dirty="0"/>
              <a:t>Case: an old leader is unaware of the new leader due to network partition</a:t>
            </a:r>
          </a:p>
          <a:p>
            <a:pPr lvl="1"/>
            <a:r>
              <a:rPr lang="en-US" altLang="zh-CN" dirty="0"/>
              <a:t>Yet, it can still get commands from the clients </a:t>
            </a:r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2EBC43E-7603-F27A-36CE-1E58C55FE761}"/>
              </a:ext>
            </a:extLst>
          </p:cNvPr>
          <p:cNvGrpSpPr/>
          <p:nvPr/>
        </p:nvGrpSpPr>
        <p:grpSpPr>
          <a:xfrm>
            <a:off x="2786038" y="2228040"/>
            <a:ext cx="2245360" cy="3262024"/>
            <a:chOff x="2786038" y="2228040"/>
            <a:chExt cx="2245360" cy="3262024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3DC2036-0DE9-FE42-16E8-004191136CA2}"/>
                </a:ext>
              </a:extLst>
            </p:cNvPr>
            <p:cNvGrpSpPr/>
            <p:nvPr/>
          </p:nvGrpSpPr>
          <p:grpSpPr>
            <a:xfrm>
              <a:off x="2887604" y="2228040"/>
              <a:ext cx="1683042" cy="3262024"/>
              <a:chOff x="2887604" y="2228040"/>
              <a:chExt cx="1683042" cy="3262024"/>
            </a:xfrm>
          </p:grpSpPr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69C179B2-E9B9-7461-3A28-FAB41B17A979}"/>
                  </a:ext>
                </a:extLst>
              </p:cNvPr>
              <p:cNvSpPr/>
              <p:nvPr/>
            </p:nvSpPr>
            <p:spPr>
              <a:xfrm>
                <a:off x="3562534" y="2657728"/>
                <a:ext cx="504056" cy="419083"/>
              </a:xfrm>
              <a:prstGeom prst="rect">
                <a:avLst/>
              </a:prstGeom>
              <a:solidFill>
                <a:srgbClr val="D5FFD5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1</a:t>
                </a:r>
              </a:p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add</a:t>
                </a:r>
                <a:endParaRPr kumimoji="1"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E36F36C3-2E6B-4D3D-24C2-D845D99E0085}"/>
                  </a:ext>
                </a:extLst>
              </p:cNvPr>
              <p:cNvSpPr/>
              <p:nvPr/>
            </p:nvSpPr>
            <p:spPr>
              <a:xfrm>
                <a:off x="4066590" y="2657728"/>
                <a:ext cx="504056" cy="419083"/>
              </a:xfrm>
              <a:prstGeom prst="rect">
                <a:avLst/>
              </a:prstGeom>
              <a:solidFill>
                <a:srgbClr val="D5FFD5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1</a:t>
                </a:r>
              </a:p>
              <a:p>
                <a:pPr algn="ctr"/>
                <a:r>
                  <a:rPr kumimoji="1" lang="en-US" altLang="zh-CN" sz="1200" b="1" dirty="0" err="1">
                    <a:solidFill>
                      <a:schemeClr val="tx1"/>
                    </a:solidFill>
                  </a:rPr>
                  <a:t>cmp</a:t>
                </a:r>
                <a:endParaRPr kumimoji="1"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9A4EF959-85DF-30A6-F13F-9EC243B2E369}"/>
                  </a:ext>
                </a:extLst>
              </p:cNvPr>
              <p:cNvSpPr/>
              <p:nvPr/>
            </p:nvSpPr>
            <p:spPr>
              <a:xfrm>
                <a:off x="3562534" y="3314110"/>
                <a:ext cx="504056" cy="419083"/>
              </a:xfrm>
              <a:prstGeom prst="rect">
                <a:avLst/>
              </a:prstGeom>
              <a:solidFill>
                <a:srgbClr val="D5FFD5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1</a:t>
                </a:r>
              </a:p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add</a:t>
                </a:r>
                <a:endParaRPr kumimoji="1"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5D8D9299-139C-7C80-C716-DA0DB35CBAC6}"/>
                  </a:ext>
                </a:extLst>
              </p:cNvPr>
              <p:cNvSpPr/>
              <p:nvPr/>
            </p:nvSpPr>
            <p:spPr>
              <a:xfrm>
                <a:off x="4066590" y="3314110"/>
                <a:ext cx="504056" cy="419083"/>
              </a:xfrm>
              <a:prstGeom prst="rect">
                <a:avLst/>
              </a:prstGeom>
              <a:solidFill>
                <a:srgbClr val="D5FFD5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1</a:t>
                </a:r>
              </a:p>
              <a:p>
                <a:pPr algn="ctr"/>
                <a:r>
                  <a:rPr kumimoji="1" lang="en-US" altLang="zh-CN" sz="1200" b="1" dirty="0" err="1">
                    <a:solidFill>
                      <a:schemeClr val="tx1"/>
                    </a:solidFill>
                  </a:rPr>
                  <a:t>cmp</a:t>
                </a:r>
                <a:endParaRPr kumimoji="1"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F58A09E4-AC9A-2B9E-DDD9-1742B3FA159E}"/>
                  </a:ext>
                </a:extLst>
              </p:cNvPr>
              <p:cNvSpPr/>
              <p:nvPr/>
            </p:nvSpPr>
            <p:spPr>
              <a:xfrm>
                <a:off x="3562534" y="4055382"/>
                <a:ext cx="504056" cy="419083"/>
              </a:xfrm>
              <a:prstGeom prst="rect">
                <a:avLst/>
              </a:prstGeom>
              <a:solidFill>
                <a:srgbClr val="D5FFD5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1</a:t>
                </a:r>
              </a:p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add</a:t>
                </a:r>
                <a:endParaRPr kumimoji="1"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060B8617-5C3D-3570-1362-51D7AD25B201}"/>
                  </a:ext>
                </a:extLst>
              </p:cNvPr>
              <p:cNvSpPr/>
              <p:nvPr/>
            </p:nvSpPr>
            <p:spPr>
              <a:xfrm>
                <a:off x="4066590" y="4055382"/>
                <a:ext cx="504056" cy="419083"/>
              </a:xfrm>
              <a:prstGeom prst="rect">
                <a:avLst/>
              </a:prstGeom>
              <a:solidFill>
                <a:srgbClr val="D5FFD5"/>
              </a:solidFill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200" b="1" dirty="0">
                    <a:solidFill>
                      <a:schemeClr val="tx1"/>
                    </a:solidFill>
                  </a:rPr>
                  <a:t>1</a:t>
                </a:r>
              </a:p>
              <a:p>
                <a:pPr algn="ctr"/>
                <a:r>
                  <a:rPr kumimoji="1" lang="en-US" altLang="zh-CN" sz="1200" b="1" dirty="0" err="1">
                    <a:solidFill>
                      <a:schemeClr val="tx1"/>
                    </a:solidFill>
                  </a:rPr>
                  <a:t>cmp</a:t>
                </a:r>
                <a:endParaRPr kumimoji="1" lang="zh-CN" altLang="en-US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D8F66DE-8EE6-EF21-4464-99110F410A1D}"/>
                  </a:ext>
                </a:extLst>
              </p:cNvPr>
              <p:cNvSpPr txBox="1"/>
              <p:nvPr/>
            </p:nvSpPr>
            <p:spPr>
              <a:xfrm>
                <a:off x="2925314" y="2640901"/>
                <a:ext cx="5040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S1</a:t>
                </a:r>
                <a:endParaRPr lang="zh-CN" altLang="en-US" dirty="0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1DEE0A2-5888-AF21-8D98-31B6E2811DED}"/>
                  </a:ext>
                </a:extLst>
              </p:cNvPr>
              <p:cNvSpPr txBox="1"/>
              <p:nvPr/>
            </p:nvSpPr>
            <p:spPr>
              <a:xfrm>
                <a:off x="2925314" y="3301197"/>
                <a:ext cx="5040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S2</a:t>
                </a:r>
                <a:endParaRPr lang="zh-CN" altLang="en-US" dirty="0"/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9080FC79-33D9-EEA2-17EB-31922780C0D6}"/>
                  </a:ext>
                </a:extLst>
              </p:cNvPr>
              <p:cNvSpPr txBox="1"/>
              <p:nvPr/>
            </p:nvSpPr>
            <p:spPr>
              <a:xfrm>
                <a:off x="2925314" y="4072664"/>
                <a:ext cx="5040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S3</a:t>
                </a:r>
                <a:endParaRPr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09AB3BE9-62F9-2CCD-58EE-ED8143F185F4}"/>
                  </a:ext>
                </a:extLst>
              </p:cNvPr>
              <p:cNvSpPr/>
              <p:nvPr/>
            </p:nvSpPr>
            <p:spPr>
              <a:xfrm>
                <a:off x="2925314" y="2657728"/>
                <a:ext cx="504056" cy="36835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48DB0E55-A26F-2E7C-3786-E0B04E15C812}"/>
                  </a:ext>
                </a:extLst>
              </p:cNvPr>
              <p:cNvSpPr txBox="1"/>
              <p:nvPr/>
            </p:nvSpPr>
            <p:spPr>
              <a:xfrm>
                <a:off x="2887604" y="2228040"/>
                <a:ext cx="11512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b="1" dirty="0">
                    <a:solidFill>
                      <a:srgbClr val="C00000"/>
                    </a:solidFill>
                  </a:rPr>
                  <a:t>Leader</a:t>
                </a:r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  <p:pic>
            <p:nvPicPr>
              <p:cNvPr id="42" name="图片 41">
                <a:extLst>
                  <a:ext uri="{FF2B5EF4-FFF2-40B4-BE49-F238E27FC236}">
                    <a16:creationId xmlns:a16="http://schemas.microsoft.com/office/drawing/2014/main" id="{82702034-A34F-30CA-521E-7A47283D5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53769" y="4836483"/>
                <a:ext cx="738706" cy="653581"/>
              </a:xfrm>
              <a:prstGeom prst="rect">
                <a:avLst/>
              </a:prstGeom>
            </p:spPr>
          </p:pic>
        </p:grpSp>
        <p:sp>
          <p:nvSpPr>
            <p:cNvPr id="43" name="任意形状 42">
              <a:extLst>
                <a:ext uri="{FF2B5EF4-FFF2-40B4-BE49-F238E27FC236}">
                  <a16:creationId xmlns:a16="http://schemas.microsoft.com/office/drawing/2014/main" id="{28B160E0-B129-8DC0-9D9A-70920E466C1A}"/>
                </a:ext>
              </a:extLst>
            </p:cNvPr>
            <p:cNvSpPr/>
            <p:nvPr/>
          </p:nvSpPr>
          <p:spPr>
            <a:xfrm>
              <a:off x="2786038" y="3136695"/>
              <a:ext cx="2245360" cy="417218"/>
            </a:xfrm>
            <a:custGeom>
              <a:avLst/>
              <a:gdLst>
                <a:gd name="connsiteX0" fmla="*/ 0 w 2245360"/>
                <a:gd name="connsiteY0" fmla="*/ 417218 h 417218"/>
                <a:gd name="connsiteX1" fmla="*/ 436880 w 2245360"/>
                <a:gd name="connsiteY1" fmla="*/ 31138 h 417218"/>
                <a:gd name="connsiteX2" fmla="*/ 1239520 w 2245360"/>
                <a:gd name="connsiteY2" fmla="*/ 61618 h 417218"/>
                <a:gd name="connsiteX3" fmla="*/ 2245360 w 2245360"/>
                <a:gd name="connsiteY3" fmla="*/ 366418 h 41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5360" h="417218">
                  <a:moveTo>
                    <a:pt x="0" y="417218"/>
                  </a:moveTo>
                  <a:cubicBezTo>
                    <a:pt x="115146" y="253811"/>
                    <a:pt x="230293" y="90405"/>
                    <a:pt x="436880" y="31138"/>
                  </a:cubicBezTo>
                  <a:cubicBezTo>
                    <a:pt x="643467" y="-28129"/>
                    <a:pt x="938107" y="5738"/>
                    <a:pt x="1239520" y="61618"/>
                  </a:cubicBezTo>
                  <a:cubicBezTo>
                    <a:pt x="1540933" y="117498"/>
                    <a:pt x="1893146" y="241958"/>
                    <a:pt x="2245360" y="366418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BC11248-A194-B9D8-D964-70AEC6F8866A}"/>
              </a:ext>
            </a:extLst>
          </p:cNvPr>
          <p:cNvGrpSpPr/>
          <p:nvPr/>
        </p:nvGrpSpPr>
        <p:grpSpPr>
          <a:xfrm>
            <a:off x="5294144" y="2228040"/>
            <a:ext cx="3556000" cy="3119900"/>
            <a:chOff x="5294144" y="2228040"/>
            <a:chExt cx="3556000" cy="3119900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2C14B02-7F6D-7211-E27E-653698442322}"/>
                </a:ext>
              </a:extLst>
            </p:cNvPr>
            <p:cNvSpPr/>
            <p:nvPr/>
          </p:nvSpPr>
          <p:spPr>
            <a:xfrm>
              <a:off x="6083794" y="2657728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add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F70D30C-8DD1-A39D-E2D8-D6915B33082F}"/>
                </a:ext>
              </a:extLst>
            </p:cNvPr>
            <p:cNvSpPr/>
            <p:nvPr/>
          </p:nvSpPr>
          <p:spPr>
            <a:xfrm>
              <a:off x="6587850" y="2657728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 err="1">
                  <a:solidFill>
                    <a:schemeClr val="tx1"/>
                  </a:solidFill>
                </a:rPr>
                <a:t>cmp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F3CCB57E-07C0-A9AC-71DD-0BF1D7D70EDB}"/>
                </a:ext>
              </a:extLst>
            </p:cNvPr>
            <p:cNvSpPr/>
            <p:nvPr/>
          </p:nvSpPr>
          <p:spPr>
            <a:xfrm>
              <a:off x="6083794" y="3314110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add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49A0AD4-85FD-D348-93C6-388D8C9CF87B}"/>
                </a:ext>
              </a:extLst>
            </p:cNvPr>
            <p:cNvSpPr/>
            <p:nvPr/>
          </p:nvSpPr>
          <p:spPr>
            <a:xfrm>
              <a:off x="6587850" y="3314110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 err="1">
                  <a:solidFill>
                    <a:schemeClr val="tx1"/>
                  </a:solidFill>
                </a:rPr>
                <a:t>cmp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B4967119-657E-5B43-1C5E-4C58146DAD54}"/>
                </a:ext>
              </a:extLst>
            </p:cNvPr>
            <p:cNvSpPr/>
            <p:nvPr/>
          </p:nvSpPr>
          <p:spPr>
            <a:xfrm>
              <a:off x="6083794" y="4055382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add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908C5D42-8CFD-C29E-1C01-D74E59C77266}"/>
                </a:ext>
              </a:extLst>
            </p:cNvPr>
            <p:cNvSpPr/>
            <p:nvPr/>
          </p:nvSpPr>
          <p:spPr>
            <a:xfrm>
              <a:off x="6587850" y="4055382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 err="1">
                  <a:solidFill>
                    <a:schemeClr val="tx1"/>
                  </a:solidFill>
                </a:rPr>
                <a:t>cmp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51EB9DBD-C66D-CB60-EF26-FCB8834CF69B}"/>
                </a:ext>
              </a:extLst>
            </p:cNvPr>
            <p:cNvSpPr txBox="1"/>
            <p:nvPr/>
          </p:nvSpPr>
          <p:spPr>
            <a:xfrm>
              <a:off x="5446574" y="2640901"/>
              <a:ext cx="5040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S1</a:t>
              </a:r>
              <a:endParaRPr lang="zh-CN" altLang="en-US" dirty="0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5CEB19F-E864-A5FF-3302-BD6FC4024AFC}"/>
                </a:ext>
              </a:extLst>
            </p:cNvPr>
            <p:cNvSpPr txBox="1"/>
            <p:nvPr/>
          </p:nvSpPr>
          <p:spPr>
            <a:xfrm>
              <a:off x="5446574" y="3301197"/>
              <a:ext cx="5040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S2</a:t>
              </a:r>
              <a:endParaRPr lang="zh-CN" altLang="en-US" dirty="0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C4D88467-0D4E-107C-E246-42DAAAC694F6}"/>
                </a:ext>
              </a:extLst>
            </p:cNvPr>
            <p:cNvSpPr txBox="1"/>
            <p:nvPr/>
          </p:nvSpPr>
          <p:spPr>
            <a:xfrm>
              <a:off x="5446574" y="4072664"/>
              <a:ext cx="50405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S3</a:t>
              </a:r>
              <a:endParaRPr lang="zh-CN" altLang="en-US" dirty="0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EDE98CC6-5717-60F5-7121-68DC11D755E1}"/>
                </a:ext>
              </a:extLst>
            </p:cNvPr>
            <p:cNvSpPr/>
            <p:nvPr/>
          </p:nvSpPr>
          <p:spPr>
            <a:xfrm>
              <a:off x="5446574" y="2657728"/>
              <a:ext cx="504056" cy="36835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66C0E278-5297-6832-007D-AF2A0080B9E3}"/>
                </a:ext>
              </a:extLst>
            </p:cNvPr>
            <p:cNvSpPr txBox="1"/>
            <p:nvPr/>
          </p:nvSpPr>
          <p:spPr>
            <a:xfrm>
              <a:off x="5408864" y="2228040"/>
              <a:ext cx="18260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Leader (stale)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55" name="任意形状 54">
              <a:extLst>
                <a:ext uri="{FF2B5EF4-FFF2-40B4-BE49-F238E27FC236}">
                  <a16:creationId xmlns:a16="http://schemas.microsoft.com/office/drawing/2014/main" id="{A7BB5C91-FA96-00C3-F624-7FE3FFBC94C8}"/>
                </a:ext>
              </a:extLst>
            </p:cNvPr>
            <p:cNvSpPr/>
            <p:nvPr/>
          </p:nvSpPr>
          <p:spPr>
            <a:xfrm>
              <a:off x="5294144" y="3197012"/>
              <a:ext cx="3556000" cy="417218"/>
            </a:xfrm>
            <a:custGeom>
              <a:avLst/>
              <a:gdLst>
                <a:gd name="connsiteX0" fmla="*/ 0 w 2245360"/>
                <a:gd name="connsiteY0" fmla="*/ 417218 h 417218"/>
                <a:gd name="connsiteX1" fmla="*/ 436880 w 2245360"/>
                <a:gd name="connsiteY1" fmla="*/ 31138 h 417218"/>
                <a:gd name="connsiteX2" fmla="*/ 1239520 w 2245360"/>
                <a:gd name="connsiteY2" fmla="*/ 61618 h 417218"/>
                <a:gd name="connsiteX3" fmla="*/ 2245360 w 2245360"/>
                <a:gd name="connsiteY3" fmla="*/ 366418 h 417218"/>
                <a:gd name="connsiteX0" fmla="*/ 0 w 3556000"/>
                <a:gd name="connsiteY0" fmla="*/ 417218 h 417218"/>
                <a:gd name="connsiteX1" fmla="*/ 436880 w 3556000"/>
                <a:gd name="connsiteY1" fmla="*/ 31138 h 417218"/>
                <a:gd name="connsiteX2" fmla="*/ 1239520 w 3556000"/>
                <a:gd name="connsiteY2" fmla="*/ 61618 h 417218"/>
                <a:gd name="connsiteX3" fmla="*/ 3556000 w 3556000"/>
                <a:gd name="connsiteY3" fmla="*/ 112418 h 417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6000" h="417218">
                  <a:moveTo>
                    <a:pt x="0" y="417218"/>
                  </a:moveTo>
                  <a:cubicBezTo>
                    <a:pt x="115146" y="253811"/>
                    <a:pt x="230293" y="90405"/>
                    <a:pt x="436880" y="31138"/>
                  </a:cubicBezTo>
                  <a:cubicBezTo>
                    <a:pt x="643467" y="-28129"/>
                    <a:pt x="938107" y="5738"/>
                    <a:pt x="1239520" y="61618"/>
                  </a:cubicBezTo>
                  <a:cubicBezTo>
                    <a:pt x="1540933" y="117498"/>
                    <a:pt x="3203786" y="-12042"/>
                    <a:pt x="3556000" y="112418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3D82258-3E2A-8C04-48B4-3780CF1D807F}"/>
                </a:ext>
              </a:extLst>
            </p:cNvPr>
            <p:cNvSpPr/>
            <p:nvPr/>
          </p:nvSpPr>
          <p:spPr>
            <a:xfrm>
              <a:off x="5450496" y="4095919"/>
              <a:ext cx="504056" cy="36835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8ABBF3A-584C-CF50-77D3-103DE21D0C18}"/>
                </a:ext>
              </a:extLst>
            </p:cNvPr>
            <p:cNvSpPr txBox="1"/>
            <p:nvPr/>
          </p:nvSpPr>
          <p:spPr>
            <a:xfrm>
              <a:off x="5353820" y="4586822"/>
              <a:ext cx="18260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Leader (term2)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5574C80B-984E-62F8-18B3-B878782712BB}"/>
                </a:ext>
              </a:extLst>
            </p:cNvPr>
            <p:cNvSpPr txBox="1"/>
            <p:nvPr/>
          </p:nvSpPr>
          <p:spPr>
            <a:xfrm>
              <a:off x="5872303" y="4978608"/>
              <a:ext cx="8992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Term 2</a:t>
              </a:r>
              <a:endParaRPr lang="zh-CN" altLang="en-US" dirty="0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CE26F787-6AA0-1DE3-D409-3E7B11AE442A}"/>
                </a:ext>
              </a:extLst>
            </p:cNvPr>
            <p:cNvSpPr/>
            <p:nvPr/>
          </p:nvSpPr>
          <p:spPr>
            <a:xfrm>
              <a:off x="7091906" y="4055382"/>
              <a:ext cx="504056" cy="419083"/>
            </a:xfrm>
            <a:prstGeom prst="rect">
              <a:avLst/>
            </a:prstGeom>
            <a:solidFill>
              <a:srgbClr val="FFFF9B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kumimoji="1" lang="en-US" altLang="zh-CN" sz="1200" b="1" dirty="0" err="1">
                  <a:solidFill>
                    <a:schemeClr val="tx1"/>
                  </a:solidFill>
                </a:rPr>
                <a:t>shi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A8BF87DB-8B48-3824-B402-D373D1B3F8AE}"/>
                </a:ext>
              </a:extLst>
            </p:cNvPr>
            <p:cNvSpPr/>
            <p:nvPr/>
          </p:nvSpPr>
          <p:spPr>
            <a:xfrm>
              <a:off x="7102030" y="3314110"/>
              <a:ext cx="504056" cy="419083"/>
            </a:xfrm>
            <a:prstGeom prst="rect">
              <a:avLst/>
            </a:prstGeom>
            <a:solidFill>
              <a:srgbClr val="FFFF9B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kumimoji="1" lang="en-US" altLang="zh-CN" sz="1200" b="1" dirty="0" err="1">
                  <a:solidFill>
                    <a:schemeClr val="tx1"/>
                  </a:solidFill>
                </a:rPr>
                <a:t>shi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03CCC665-4364-9609-1685-D7F45720F0B9}"/>
                </a:ext>
              </a:extLst>
            </p:cNvPr>
            <p:cNvSpPr/>
            <p:nvPr/>
          </p:nvSpPr>
          <p:spPr>
            <a:xfrm>
              <a:off x="7591946" y="4055382"/>
              <a:ext cx="504056" cy="419083"/>
            </a:xfrm>
            <a:prstGeom prst="rect">
              <a:avLst/>
            </a:prstGeom>
            <a:solidFill>
              <a:srgbClr val="FFFF9B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2</a:t>
              </a:r>
            </a:p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ret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1B35FDD4-07FB-AAD2-EBBF-D9FE3EEE078C}"/>
                </a:ext>
              </a:extLst>
            </p:cNvPr>
            <p:cNvSpPr/>
            <p:nvPr/>
          </p:nvSpPr>
          <p:spPr>
            <a:xfrm>
              <a:off x="7102030" y="2657728"/>
              <a:ext cx="504056" cy="419083"/>
            </a:xfrm>
            <a:prstGeom prst="rect">
              <a:avLst/>
            </a:prstGeom>
            <a:solidFill>
              <a:srgbClr val="D5FFD5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1</a:t>
              </a:r>
            </a:p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xxx</a:t>
              </a:r>
              <a:endParaRPr kumimoji="1" lang="zh-CN" alt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F84569E6-32DF-92CE-5AFD-45189C078A96}"/>
              </a:ext>
            </a:extLst>
          </p:cNvPr>
          <p:cNvSpPr/>
          <p:nvPr/>
        </p:nvSpPr>
        <p:spPr>
          <a:xfrm>
            <a:off x="4578067" y="2662303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xxx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632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8C7A17-C7FF-5242-BBE1-6788E92D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the log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6CE9D9-E1FA-AB43-80DC-2764F4F47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High level of </a:t>
            </a:r>
            <a:r>
              <a:rPr kumimoji="1" lang="en" altLang="zh-CN" dirty="0">
                <a:highlight>
                  <a:srgbClr val="FFFF00"/>
                </a:highlight>
              </a:rPr>
              <a:t>coherency</a:t>
            </a:r>
            <a:r>
              <a:rPr kumimoji="1" lang="en" altLang="zh-CN" dirty="0"/>
              <a:t> between logs </a:t>
            </a:r>
            <a:r>
              <a:rPr kumimoji="1" lang="en" altLang="zh-CN" dirty="0">
                <a:highlight>
                  <a:srgbClr val="FFFF00"/>
                </a:highlight>
              </a:rPr>
              <a:t>maintained by the raft</a:t>
            </a:r>
            <a:r>
              <a:rPr kumimoji="1" lang="en" altLang="zh-CN" dirty="0"/>
              <a:t>:</a:t>
            </a:r>
          </a:p>
          <a:p>
            <a:pPr lvl="1"/>
            <a:r>
              <a:rPr kumimoji="1" lang="en-US" altLang="zh-CN" dirty="0"/>
              <a:t>If log entries on different servers have the same index &amp; term </a:t>
            </a:r>
          </a:p>
          <a:p>
            <a:pPr lvl="2"/>
            <a:r>
              <a:rPr kumimoji="1" lang="en-US" altLang="zh-CN" sz="1800" dirty="0"/>
              <a:t>They store the same command </a:t>
            </a:r>
          </a:p>
          <a:p>
            <a:pPr lvl="2"/>
            <a:r>
              <a:rPr kumimoji="1" lang="en" altLang="zh-CN" sz="1800" dirty="0"/>
              <a:t>The logs are identical in all preceding entries</a:t>
            </a:r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2"/>
            <a:endParaRPr kumimoji="1" lang="en-US" altLang="zh-CN" dirty="0"/>
          </a:p>
          <a:p>
            <a:r>
              <a:rPr lang="en-US" altLang="zh-CN" dirty="0"/>
              <a:t>If a given entry is committed, all preceding entries are also committed</a:t>
            </a:r>
          </a:p>
          <a:p>
            <a:pPr lvl="1"/>
            <a:r>
              <a:rPr kumimoji="1" lang="en-US" altLang="zh-CN" dirty="0"/>
              <a:t>Note that not all log entries are committed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237CE-4EDE-0D4A-AA01-4C52B19FE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685FE7-200C-5745-AAC9-BE7C48A0E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2785492"/>
            <a:ext cx="2984500" cy="158750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B304AEB-65A7-3C43-87A1-701F6CC3D209}"/>
              </a:ext>
            </a:extLst>
          </p:cNvPr>
          <p:cNvGrpSpPr/>
          <p:nvPr/>
        </p:nvGrpSpPr>
        <p:grpSpPr>
          <a:xfrm>
            <a:off x="6276854" y="212009"/>
            <a:ext cx="2686291" cy="747309"/>
            <a:chOff x="911200" y="1040360"/>
            <a:chExt cx="2686291" cy="74730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22CE7CD-A916-1348-88C7-7E98AF9D2E0E}"/>
                </a:ext>
              </a:extLst>
            </p:cNvPr>
            <p:cNvSpPr/>
            <p:nvPr/>
          </p:nvSpPr>
          <p:spPr>
            <a:xfrm>
              <a:off x="912507" y="1040360"/>
              <a:ext cx="2684984" cy="74730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2972ED9-77F0-D34C-A636-07A0939BE7BF}"/>
                </a:ext>
              </a:extLst>
            </p:cNvPr>
            <p:cNvSpPr/>
            <p:nvPr/>
          </p:nvSpPr>
          <p:spPr>
            <a:xfrm>
              <a:off x="911200" y="1092301"/>
              <a:ext cx="26849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how to achieve this property?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415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C7B5E-35FD-6A49-95AC-7E63623B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dirty="0"/>
              <a:t> consistency checks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D8B9-A498-4443-ADFD-533CECEAC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RPC argument contains </a:t>
            </a:r>
          </a:p>
          <a:p>
            <a:pPr lvl="1"/>
            <a:r>
              <a:rPr kumimoji="1" lang="en-US" altLang="zh-CN" dirty="0"/>
              <a:t>Append index, term, </a:t>
            </a:r>
            <a:r>
              <a:rPr lang="en-US" altLang="zh-CN" b="1" dirty="0"/>
              <a:t>term of entry preceding new ones</a:t>
            </a:r>
          </a:p>
          <a:p>
            <a:r>
              <a:rPr kumimoji="1" lang="en-US" altLang="zh-CN" dirty="0"/>
              <a:t>Follower checks whether it has the </a:t>
            </a:r>
            <a:r>
              <a:rPr kumimoji="1" lang="en-US" altLang="zh-CN" dirty="0">
                <a:highlight>
                  <a:srgbClr val="FFFF00"/>
                </a:highlight>
              </a:rPr>
              <a:t>matching</a:t>
            </a:r>
            <a:r>
              <a:rPr kumimoji="1" lang="en-US" altLang="zh-CN" dirty="0"/>
              <a:t> entry</a:t>
            </a:r>
          </a:p>
          <a:p>
            <a:pPr lvl="1"/>
            <a:r>
              <a:rPr kumimoji="1" lang="en-US" altLang="zh-CN" dirty="0"/>
              <a:t>Otherwise, it rejects the request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A99A57-6494-6B4E-898B-C86D5B73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6AE9BBF-95B5-9E46-ADBD-2A4DB30B2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24" y="3026894"/>
            <a:ext cx="7308552" cy="233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6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DC7B5E-35FD-6A49-95AC-7E63623B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latin typeface="+mj-lt"/>
                <a:cs typeface="Consolas" panose="020B0609020204030204" pitchFamily="49" charset="0"/>
              </a:rPr>
              <a:t>Handle rejections: no special operations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7FD8B9-A498-4443-ADFD-533CECEAC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016224"/>
          </a:xfrm>
        </p:spPr>
        <p:txBody>
          <a:bodyPr/>
          <a:lstStyle/>
          <a:p>
            <a:r>
              <a:rPr kumimoji="1" lang="en-US" altLang="zh-CN" dirty="0"/>
              <a:t>In this example, the leader will retry </a:t>
            </a:r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AppendEntries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" altLang="zh-CN" dirty="0">
                <a:latin typeface="+mj-lt"/>
                <a:cs typeface="Consolas" panose="020B0609020204030204" pitchFamily="49" charset="0"/>
              </a:rPr>
              <a:t>on the previous entry</a:t>
            </a:r>
            <a:endParaRPr kumimoji="1" lang="en-US" altLang="zh-CN" dirty="0">
              <a:latin typeface="+mj-lt"/>
            </a:endParaRPr>
          </a:p>
          <a:p>
            <a:pPr lvl="1"/>
            <a:r>
              <a:rPr kumimoji="1" lang="en-US" altLang="zh-CN" dirty="0"/>
              <a:t>Overwrite index 4 with [2 mov] with </a:t>
            </a:r>
            <a:r>
              <a:rPr kumimoji="1" lang="en-US" altLang="zh-CN" dirty="0" err="1"/>
              <a:t>AppendEntries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Then append entry [3 </a:t>
            </a:r>
            <a:r>
              <a:rPr kumimoji="1" lang="en-US" altLang="zh-CN" dirty="0" err="1"/>
              <a:t>jmp</a:t>
            </a:r>
            <a:r>
              <a:rPr kumimoji="1" lang="en-US" altLang="zh-CN" dirty="0"/>
              <a:t>] to the end of the follower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A99A57-6494-6B4E-898B-C86D5B73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10DB092-DD51-F0A4-BB66-8965737D84C2}"/>
              </a:ext>
            </a:extLst>
          </p:cNvPr>
          <p:cNvSpPr/>
          <p:nvPr/>
        </p:nvSpPr>
        <p:spPr>
          <a:xfrm>
            <a:off x="1367642" y="276029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3AE9F4-F89F-6026-5C93-51ABD033A303}"/>
              </a:ext>
            </a:extLst>
          </p:cNvPr>
          <p:cNvSpPr/>
          <p:nvPr/>
        </p:nvSpPr>
        <p:spPr>
          <a:xfrm>
            <a:off x="1871698" y="276029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2A7310-41C0-9407-4BD4-2D18A6CAC296}"/>
              </a:ext>
            </a:extLst>
          </p:cNvPr>
          <p:cNvSpPr/>
          <p:nvPr/>
        </p:nvSpPr>
        <p:spPr>
          <a:xfrm>
            <a:off x="2375754" y="276028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ret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C8DF2B1-B636-08CC-B530-7C095FC17667}"/>
              </a:ext>
            </a:extLst>
          </p:cNvPr>
          <p:cNvSpPr/>
          <p:nvPr/>
        </p:nvSpPr>
        <p:spPr>
          <a:xfrm>
            <a:off x="2879810" y="2760289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mov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F0B4D0-2C5B-087C-B0FE-061FC691F601}"/>
              </a:ext>
            </a:extLst>
          </p:cNvPr>
          <p:cNvSpPr/>
          <p:nvPr/>
        </p:nvSpPr>
        <p:spPr>
          <a:xfrm>
            <a:off x="3387588" y="2760289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jmp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274DD1E-0CCD-2E1A-DF00-DF398367F96D}"/>
              </a:ext>
            </a:extLst>
          </p:cNvPr>
          <p:cNvSpPr/>
          <p:nvPr/>
        </p:nvSpPr>
        <p:spPr>
          <a:xfrm>
            <a:off x="1367642" y="352367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E9E7FFC-257F-F58C-D3B5-89E15F0999DC}"/>
              </a:ext>
            </a:extLst>
          </p:cNvPr>
          <p:cNvSpPr/>
          <p:nvPr/>
        </p:nvSpPr>
        <p:spPr>
          <a:xfrm>
            <a:off x="1871698" y="352367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4098D7-6E9C-EE89-668B-0E2893AD220F}"/>
              </a:ext>
            </a:extLst>
          </p:cNvPr>
          <p:cNvSpPr/>
          <p:nvPr/>
        </p:nvSpPr>
        <p:spPr>
          <a:xfrm>
            <a:off x="2375754" y="352366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ret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57B4839-1405-81BB-2F0F-D6AE42816F80}"/>
              </a:ext>
            </a:extLst>
          </p:cNvPr>
          <p:cNvSpPr/>
          <p:nvPr/>
        </p:nvSpPr>
        <p:spPr>
          <a:xfrm>
            <a:off x="2879810" y="352366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shi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18D1A388-81F6-AD3A-A901-951D09023B68}"/>
              </a:ext>
            </a:extLst>
          </p:cNvPr>
          <p:cNvSpPr/>
          <p:nvPr/>
        </p:nvSpPr>
        <p:spPr>
          <a:xfrm>
            <a:off x="3475124" y="3009455"/>
            <a:ext cx="812698" cy="784698"/>
          </a:xfrm>
          <a:custGeom>
            <a:avLst/>
            <a:gdLst>
              <a:gd name="connsiteX0" fmla="*/ 603115 w 812698"/>
              <a:gd name="connsiteY0" fmla="*/ 0 h 784698"/>
              <a:gd name="connsiteX1" fmla="*/ 778213 w 812698"/>
              <a:gd name="connsiteY1" fmla="*/ 376136 h 784698"/>
              <a:gd name="connsiteX2" fmla="*/ 0 w 812698"/>
              <a:gd name="connsiteY2" fmla="*/ 784698 h 784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2698" h="784698">
                <a:moveTo>
                  <a:pt x="603115" y="0"/>
                </a:moveTo>
                <a:cubicBezTo>
                  <a:pt x="740923" y="122676"/>
                  <a:pt x="878732" y="245353"/>
                  <a:pt x="778213" y="376136"/>
                </a:cubicBezTo>
                <a:cubicBezTo>
                  <a:pt x="677694" y="506919"/>
                  <a:pt x="338847" y="645808"/>
                  <a:pt x="0" y="78469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75B4C36-C5BA-DBFD-2214-1E85AAED8CD1}"/>
              </a:ext>
            </a:extLst>
          </p:cNvPr>
          <p:cNvSpPr txBox="1"/>
          <p:nvPr/>
        </p:nvSpPr>
        <p:spPr>
          <a:xfrm>
            <a:off x="772328" y="2760289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L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2D41819-F177-FE7C-AF85-06A416C96F19}"/>
              </a:ext>
            </a:extLst>
          </p:cNvPr>
          <p:cNvSpPr txBox="1"/>
          <p:nvPr/>
        </p:nvSpPr>
        <p:spPr>
          <a:xfrm>
            <a:off x="769147" y="3543665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22C084-B22D-7374-AD44-C4F3417C4ABE}"/>
              </a:ext>
            </a:extLst>
          </p:cNvPr>
          <p:cNvSpPr/>
          <p:nvPr/>
        </p:nvSpPr>
        <p:spPr>
          <a:xfrm>
            <a:off x="5364088" y="275854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4551156-E337-0A80-5E33-9F1C88E3F631}"/>
              </a:ext>
            </a:extLst>
          </p:cNvPr>
          <p:cNvSpPr/>
          <p:nvPr/>
        </p:nvSpPr>
        <p:spPr>
          <a:xfrm>
            <a:off x="5868144" y="275854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341C4EA-B240-63E2-407E-4E2B161AE550}"/>
              </a:ext>
            </a:extLst>
          </p:cNvPr>
          <p:cNvSpPr/>
          <p:nvPr/>
        </p:nvSpPr>
        <p:spPr>
          <a:xfrm>
            <a:off x="6372200" y="275853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ret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9D39B94-7C3F-F51C-AD3D-F1B20623CE05}"/>
              </a:ext>
            </a:extLst>
          </p:cNvPr>
          <p:cNvSpPr/>
          <p:nvPr/>
        </p:nvSpPr>
        <p:spPr>
          <a:xfrm>
            <a:off x="6876256" y="2758539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mov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CD7294F-3B6E-5A8B-0CD5-8662BB9CDD4A}"/>
              </a:ext>
            </a:extLst>
          </p:cNvPr>
          <p:cNvSpPr/>
          <p:nvPr/>
        </p:nvSpPr>
        <p:spPr>
          <a:xfrm>
            <a:off x="7384034" y="2758539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jmp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8D24AB1-CADF-05B5-AD14-70F8AFA5C7D8}"/>
              </a:ext>
            </a:extLst>
          </p:cNvPr>
          <p:cNvSpPr/>
          <p:nvPr/>
        </p:nvSpPr>
        <p:spPr>
          <a:xfrm>
            <a:off x="5364088" y="352192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106D5BF-9C19-C37E-BE5F-864F0D205CD0}"/>
              </a:ext>
            </a:extLst>
          </p:cNvPr>
          <p:cNvSpPr/>
          <p:nvPr/>
        </p:nvSpPr>
        <p:spPr>
          <a:xfrm>
            <a:off x="5868144" y="352192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16A2A1-F060-6CCA-5916-231E011301C0}"/>
              </a:ext>
            </a:extLst>
          </p:cNvPr>
          <p:cNvSpPr/>
          <p:nvPr/>
        </p:nvSpPr>
        <p:spPr>
          <a:xfrm>
            <a:off x="6372200" y="352191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ret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A311FB7-0651-8A6D-159B-0A320EE7BD25}"/>
              </a:ext>
            </a:extLst>
          </p:cNvPr>
          <p:cNvSpPr/>
          <p:nvPr/>
        </p:nvSpPr>
        <p:spPr>
          <a:xfrm>
            <a:off x="6876256" y="3521919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shi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41DCA10-50D7-1C6A-41BE-87CEFC61DF38}"/>
              </a:ext>
            </a:extLst>
          </p:cNvPr>
          <p:cNvSpPr txBox="1"/>
          <p:nvPr/>
        </p:nvSpPr>
        <p:spPr>
          <a:xfrm>
            <a:off x="4768774" y="2758539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L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A9E1CA0-5E4F-1289-1F20-24C6338A0579}"/>
              </a:ext>
            </a:extLst>
          </p:cNvPr>
          <p:cNvSpPr txBox="1"/>
          <p:nvPr/>
        </p:nvSpPr>
        <p:spPr>
          <a:xfrm>
            <a:off x="4765593" y="3541915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65F2CF-3B07-20C9-FF22-429BF2CD6068}"/>
              </a:ext>
            </a:extLst>
          </p:cNvPr>
          <p:cNvSpPr/>
          <p:nvPr/>
        </p:nvSpPr>
        <p:spPr>
          <a:xfrm>
            <a:off x="6884390" y="3517039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mov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5D99CDF3-867A-6384-18CF-72A3E217F035}"/>
              </a:ext>
            </a:extLst>
          </p:cNvPr>
          <p:cNvSpPr/>
          <p:nvPr/>
        </p:nvSpPr>
        <p:spPr>
          <a:xfrm>
            <a:off x="7151665" y="3052750"/>
            <a:ext cx="305948" cy="564205"/>
          </a:xfrm>
          <a:custGeom>
            <a:avLst/>
            <a:gdLst>
              <a:gd name="connsiteX0" fmla="*/ 0 w 305948"/>
              <a:gd name="connsiteY0" fmla="*/ 0 h 564205"/>
              <a:gd name="connsiteX1" fmla="*/ 304800 w 305948"/>
              <a:gd name="connsiteY1" fmla="*/ 298315 h 564205"/>
              <a:gd name="connsiteX2" fmla="*/ 84306 w 305948"/>
              <a:gd name="connsiteY2" fmla="*/ 564205 h 56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48" h="564205">
                <a:moveTo>
                  <a:pt x="0" y="0"/>
                </a:moveTo>
                <a:cubicBezTo>
                  <a:pt x="145374" y="102140"/>
                  <a:pt x="290749" y="204281"/>
                  <a:pt x="304800" y="298315"/>
                </a:cubicBezTo>
                <a:cubicBezTo>
                  <a:pt x="318851" y="392349"/>
                  <a:pt x="201578" y="478277"/>
                  <a:pt x="84306" y="56420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4ABFB8D-276F-6A90-A9E2-26AD6FC1C0C4}"/>
              </a:ext>
            </a:extLst>
          </p:cNvPr>
          <p:cNvSpPr/>
          <p:nvPr/>
        </p:nvSpPr>
        <p:spPr>
          <a:xfrm>
            <a:off x="3339730" y="432892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E13B3DA-3790-97F3-6A33-32E54305CB6D}"/>
              </a:ext>
            </a:extLst>
          </p:cNvPr>
          <p:cNvSpPr/>
          <p:nvPr/>
        </p:nvSpPr>
        <p:spPr>
          <a:xfrm>
            <a:off x="3843786" y="432892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312C3879-A020-133E-E289-D3FCA983FE14}"/>
              </a:ext>
            </a:extLst>
          </p:cNvPr>
          <p:cNvSpPr/>
          <p:nvPr/>
        </p:nvSpPr>
        <p:spPr>
          <a:xfrm>
            <a:off x="4347842" y="432892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ret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F2CAACB-4387-642D-D743-AAAB50AB124B}"/>
              </a:ext>
            </a:extLst>
          </p:cNvPr>
          <p:cNvSpPr/>
          <p:nvPr/>
        </p:nvSpPr>
        <p:spPr>
          <a:xfrm>
            <a:off x="4851898" y="4328920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mov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B6DA410-0CC1-09F4-DF37-DD4E3A582B33}"/>
              </a:ext>
            </a:extLst>
          </p:cNvPr>
          <p:cNvSpPr/>
          <p:nvPr/>
        </p:nvSpPr>
        <p:spPr>
          <a:xfrm>
            <a:off x="5359676" y="4328920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jmp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31FF937-7824-66D4-DBED-EBA7089FF667}"/>
              </a:ext>
            </a:extLst>
          </p:cNvPr>
          <p:cNvSpPr/>
          <p:nvPr/>
        </p:nvSpPr>
        <p:spPr>
          <a:xfrm>
            <a:off x="3339730" y="509230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add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C99C58A-D39E-D1F0-095A-B7D8DD65C2D4}"/>
              </a:ext>
            </a:extLst>
          </p:cNvPr>
          <p:cNvSpPr/>
          <p:nvPr/>
        </p:nvSpPr>
        <p:spPr>
          <a:xfrm>
            <a:off x="3843786" y="5092301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cmp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1B12938-0E16-9B81-DDD7-EF0A0CA505B2}"/>
              </a:ext>
            </a:extLst>
          </p:cNvPr>
          <p:cNvSpPr/>
          <p:nvPr/>
        </p:nvSpPr>
        <p:spPr>
          <a:xfrm>
            <a:off x="4347842" y="509230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ret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04F1DD3C-35DD-DD36-65D8-EE463650533B}"/>
              </a:ext>
            </a:extLst>
          </p:cNvPr>
          <p:cNvSpPr/>
          <p:nvPr/>
        </p:nvSpPr>
        <p:spPr>
          <a:xfrm>
            <a:off x="4851898" y="5092300"/>
            <a:ext cx="504056" cy="419083"/>
          </a:xfrm>
          <a:prstGeom prst="rect">
            <a:avLst/>
          </a:prstGeom>
          <a:solidFill>
            <a:srgbClr val="D5FFD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shi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69A63EC-BE5A-59DA-44F9-7CC990944325}"/>
              </a:ext>
            </a:extLst>
          </p:cNvPr>
          <p:cNvSpPr txBox="1"/>
          <p:nvPr/>
        </p:nvSpPr>
        <p:spPr>
          <a:xfrm>
            <a:off x="2744416" y="4328920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L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46D15F4-FBEF-6CF4-3E12-A4EA3601CFE6}"/>
              </a:ext>
            </a:extLst>
          </p:cNvPr>
          <p:cNvSpPr txBox="1"/>
          <p:nvPr/>
        </p:nvSpPr>
        <p:spPr>
          <a:xfrm>
            <a:off x="2741235" y="5112296"/>
            <a:ext cx="47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</a:t>
            </a:r>
            <a:endParaRPr lang="zh-CN" altLang="en-US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C94BC72-44B5-D053-D327-0134937923D8}"/>
              </a:ext>
            </a:extLst>
          </p:cNvPr>
          <p:cNvSpPr/>
          <p:nvPr/>
        </p:nvSpPr>
        <p:spPr>
          <a:xfrm>
            <a:off x="4860032" y="5087420"/>
            <a:ext cx="504056" cy="419083"/>
          </a:xfrm>
          <a:prstGeom prst="rect">
            <a:avLst/>
          </a:prstGeom>
          <a:solidFill>
            <a:srgbClr val="FFFF9B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mov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4C473151-140F-D1F5-51A0-98FEE6F2EA97}"/>
              </a:ext>
            </a:extLst>
          </p:cNvPr>
          <p:cNvSpPr/>
          <p:nvPr/>
        </p:nvSpPr>
        <p:spPr>
          <a:xfrm>
            <a:off x="5814224" y="4698252"/>
            <a:ext cx="305948" cy="564205"/>
          </a:xfrm>
          <a:custGeom>
            <a:avLst/>
            <a:gdLst>
              <a:gd name="connsiteX0" fmla="*/ 0 w 305948"/>
              <a:gd name="connsiteY0" fmla="*/ 0 h 564205"/>
              <a:gd name="connsiteX1" fmla="*/ 304800 w 305948"/>
              <a:gd name="connsiteY1" fmla="*/ 298315 h 564205"/>
              <a:gd name="connsiteX2" fmla="*/ 84306 w 305948"/>
              <a:gd name="connsiteY2" fmla="*/ 564205 h 56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948" h="564205">
                <a:moveTo>
                  <a:pt x="0" y="0"/>
                </a:moveTo>
                <a:cubicBezTo>
                  <a:pt x="145374" y="102140"/>
                  <a:pt x="290749" y="204281"/>
                  <a:pt x="304800" y="298315"/>
                </a:cubicBezTo>
                <a:cubicBezTo>
                  <a:pt x="318851" y="392349"/>
                  <a:pt x="201578" y="478277"/>
                  <a:pt x="84306" y="56420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F92DEEE6-D86C-DB35-6DB7-B2F6454AEABA}"/>
              </a:ext>
            </a:extLst>
          </p:cNvPr>
          <p:cNvSpPr/>
          <p:nvPr/>
        </p:nvSpPr>
        <p:spPr>
          <a:xfrm>
            <a:off x="5370655" y="5087420"/>
            <a:ext cx="504056" cy="419083"/>
          </a:xfrm>
          <a:prstGeom prst="rect">
            <a:avLst/>
          </a:prstGeom>
          <a:solidFill>
            <a:srgbClr val="CCDAF5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kumimoji="1" lang="en-US" altLang="zh-CN" sz="1200" b="1" dirty="0" err="1">
                <a:solidFill>
                  <a:schemeClr val="tx1"/>
                </a:solidFill>
              </a:rPr>
              <a:t>jmp</a:t>
            </a:r>
            <a:endParaRPr kumimoji="1" lang="zh-CN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53" name="直线连接符 52">
            <a:extLst>
              <a:ext uri="{FF2B5EF4-FFF2-40B4-BE49-F238E27FC236}">
                <a16:creationId xmlns:a16="http://schemas.microsoft.com/office/drawing/2014/main" id="{4BF6FBE3-F46F-53FE-B598-DA0E4AD1A130}"/>
              </a:ext>
            </a:extLst>
          </p:cNvPr>
          <p:cNvCxnSpPr/>
          <p:nvPr/>
        </p:nvCxnSpPr>
        <p:spPr>
          <a:xfrm>
            <a:off x="4022976" y="3395381"/>
            <a:ext cx="180018" cy="25657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70D72561-31B8-5845-2933-282C8585297F}"/>
              </a:ext>
            </a:extLst>
          </p:cNvPr>
          <p:cNvCxnSpPr>
            <a:cxnSpLocks/>
          </p:cNvCxnSpPr>
          <p:nvPr/>
        </p:nvCxnSpPr>
        <p:spPr>
          <a:xfrm flipH="1">
            <a:off x="4019254" y="3395381"/>
            <a:ext cx="183740" cy="25657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5D1B922D-833F-3B9F-7E7A-8B7625F4E31A}"/>
              </a:ext>
            </a:extLst>
          </p:cNvPr>
          <p:cNvSpPr txBox="1"/>
          <p:nvPr/>
        </p:nvSpPr>
        <p:spPr>
          <a:xfrm>
            <a:off x="300875" y="2379652"/>
            <a:ext cx="2388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Fail to append case 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5E95C17-CF7A-79AA-858B-5FDEE46F1EE7}"/>
              </a:ext>
            </a:extLst>
          </p:cNvPr>
          <p:cNvSpPr txBox="1"/>
          <p:nvPr/>
        </p:nvSpPr>
        <p:spPr>
          <a:xfrm>
            <a:off x="5058837" y="2377475"/>
            <a:ext cx="3596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Overwrite mismatched entry 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0091689-5C9C-E26B-6FF6-79CE8FB56EC3}"/>
              </a:ext>
            </a:extLst>
          </p:cNvPr>
          <p:cNvSpPr txBox="1"/>
          <p:nvPr/>
        </p:nvSpPr>
        <p:spPr>
          <a:xfrm>
            <a:off x="1156861" y="4616126"/>
            <a:ext cx="1666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Append the new entry</a:t>
            </a:r>
          </a:p>
        </p:txBody>
      </p:sp>
    </p:spTree>
    <p:extLst>
      <p:ext uri="{BB962C8B-B14F-4D97-AF65-F5344CB8AC3E}">
        <p14:creationId xmlns:p14="http://schemas.microsoft.com/office/powerpoint/2010/main" val="4293701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9C8DB0-F4C9-7D6F-D02D-43FB512E3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Handle rejections can be iterative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C07BD0-CD61-BEA0-64BB-55D3EF0E9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/>
              <a:t>New leader must make follower logs consistent with its own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Delete extraneous entries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Fill in missing entries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Leader keeps </a:t>
            </a:r>
            <a:r>
              <a:rPr lang="en-US" altLang="zh-CN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nextIndex</a:t>
            </a:r>
            <a:r>
              <a:rPr lang="en-US" altLang="zh-CN" sz="2000" dirty="0"/>
              <a:t> for each follower: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Index of next log entry to send to that follower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Initialized to (1 + leader’s last index)</a:t>
            </a:r>
          </a:p>
          <a:p>
            <a:pPr lvl="1">
              <a:spcBef>
                <a:spcPts val="300"/>
              </a:spcBef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A93453-C6F1-A453-9E12-2101FA1B0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5E84E9B-C441-D5D9-45B4-39576C428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146" y="3184968"/>
            <a:ext cx="5462679" cy="230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11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2A81F-AA75-897E-5A8F-04E0BF39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AppendEntries</a:t>
            </a:r>
            <a:r>
              <a:rPr kumimoji="1" lang="en-US" altLang="zh-CN" dirty="0"/>
              <a:t> RPC (Simplified)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B6FE2-E56A-32D0-426F-DF3E11C7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A7A0F4D0-D12F-8A6D-769B-B2351EDE705F}"/>
              </a:ext>
            </a:extLst>
          </p:cNvPr>
          <p:cNvSpPr txBox="1"/>
          <p:nvPr/>
        </p:nvSpPr>
        <p:spPr>
          <a:xfrm>
            <a:off x="292968" y="1249367"/>
            <a:ext cx="7344816" cy="32162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Invoked by leader to replicate log entries and discover inconsistencies</a:t>
            </a:r>
          </a:p>
          <a:p>
            <a:pPr algn="l"/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Arguments:</a:t>
            </a:r>
          </a:p>
          <a:p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	leader's term</a:t>
            </a:r>
            <a:endParaRPr lang="en-US" b="1" dirty="0">
              <a:solidFill>
                <a:srgbClr val="0432FF"/>
              </a:solidFill>
              <a:latin typeface="+mn-lt"/>
              <a:cs typeface="Times New Roman" pitchFamily="18" charset="0"/>
            </a:endParaRPr>
          </a:p>
          <a:p>
            <a:pPr marL="798513" indent="-798513" algn="l">
              <a:tabLst>
                <a:tab pos="798513" algn="l"/>
              </a:tabLst>
            </a:pP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prevLogIndex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	index of log entry immediately preceding new ones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altLang="zh-CN" sz="1800" b="1" dirty="0" err="1">
                <a:latin typeface="Times New Roman" pitchFamily="18" charset="0"/>
                <a:cs typeface="Times New Roman" pitchFamily="18" charset="0"/>
              </a:rPr>
              <a:t>prevLogTerm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	term of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prevLogIndex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entry</a:t>
            </a:r>
          </a:p>
          <a:p>
            <a:pPr marL="798513" indent="-798513">
              <a:tabLst>
                <a:tab pos="798513" algn="l"/>
              </a:tabLst>
            </a:pP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entries[]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	log entries to store (empty for heartbeat)</a:t>
            </a:r>
          </a:p>
          <a:p>
            <a:pPr marL="798513" indent="-798513" algn="l">
              <a:tabLst>
                <a:tab pos="798513" algn="l"/>
              </a:tabLst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Results: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altLang="zh-CN" sz="1800" b="1" dirty="0">
                <a:latin typeface="Times New Roman" pitchFamily="18" charset="0"/>
                <a:cs typeface="Times New Roman" pitchFamily="18" charset="0"/>
              </a:rPr>
              <a:t>success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	true if follower contained entry matching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prevLogIndex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prevLogTerm</a:t>
            </a:r>
            <a:endParaRPr lang="en-US" altLang="zh-CN" sz="1800" dirty="0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tabLst>
                <a:tab pos="798513" algn="l"/>
              </a:tabLst>
            </a:pPr>
            <a:endParaRPr lang="en-US" altLang="zh-CN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518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2A81F-AA75-897E-5A8F-04E0BF39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AppendEntries</a:t>
            </a:r>
            <a:r>
              <a:rPr kumimoji="1" lang="en-US" altLang="zh-CN" dirty="0"/>
              <a:t> RPC (Simplified)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B6FE2-E56A-32D0-426F-DF3E11C7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A7A0F4D0-D12F-8A6D-769B-B2351EDE705F}"/>
              </a:ext>
            </a:extLst>
          </p:cNvPr>
          <p:cNvSpPr txBox="1"/>
          <p:nvPr/>
        </p:nvSpPr>
        <p:spPr>
          <a:xfrm>
            <a:off x="292968" y="1249367"/>
            <a:ext cx="7344816" cy="34163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altLang="zh-CN" sz="1800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Implementation: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Return false if term &lt;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currentTerm</a:t>
            </a:r>
            <a:endParaRPr lang="en-US" altLang="zh-CN" sz="1800" dirty="0">
              <a:latin typeface="Times New Roman" pitchFamily="18" charset="0"/>
              <a:cs typeface="Times New Roman" pitchFamily="18" charset="0"/>
            </a:endParaRP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If term &gt;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← term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If candidate or leader, step down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Reset election timeout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Return failure if log doesn’t contain </a:t>
            </a:r>
            <a:r>
              <a:rPr lang="en-US" altLang="zh-CN" sz="18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an entry at </a:t>
            </a:r>
            <a:r>
              <a:rPr lang="en-US" altLang="zh-CN" sz="180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prevLogIndex</a:t>
            </a:r>
            <a:r>
              <a:rPr lang="en-US" altLang="zh-CN" sz="18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whose term matches </a:t>
            </a:r>
            <a:r>
              <a:rPr lang="en-US" altLang="zh-CN" sz="180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prevLogTerm</a:t>
            </a:r>
            <a:endParaRPr lang="en-US" altLang="zh-CN" sz="18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If existing entries conflict with new entries, delete all existing entries starting with first conflicting entry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Append any new entries not already in the log</a:t>
            </a:r>
          </a:p>
          <a:p>
            <a:pPr algn="l">
              <a:tabLst>
                <a:tab pos="169863" algn="l"/>
              </a:tabLst>
            </a:pPr>
            <a:endParaRPr lang="en-US" altLang="zh-CN" sz="1800" dirty="0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tabLst>
                <a:tab pos="798513" algn="l"/>
              </a:tabLst>
            </a:pPr>
            <a:endParaRPr lang="en-US" altLang="zh-CN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92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Question </a:t>
            </a: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Since our log is consistent, when can we apply the log entry to the state machine? </a:t>
            </a:r>
          </a:p>
          <a:p>
            <a:pPr algn="ctr"/>
            <a:r>
              <a:rPr lang="en-US" altLang="zh-CN" sz="2600" b="0" kern="0" dirty="0">
                <a:solidFill>
                  <a:srgbClr val="C00000"/>
                </a:solidFill>
                <a:ea typeface="+mn-ea"/>
              </a:rPr>
              <a:t>a.k.a., log entry </a:t>
            </a:r>
            <a:r>
              <a:rPr lang="en-US" altLang="zh-CN" sz="2600" kern="0" dirty="0">
                <a:solidFill>
                  <a:srgbClr val="C00000"/>
                </a:solidFill>
                <a:ea typeface="+mn-ea"/>
              </a:rPr>
              <a:t>seemed as committed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088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8C8BA-FC88-1E93-5248-601B05B6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Intuitive result:  replicating on a majority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CCF363-9717-2244-BB52-4614536BB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the log </a:t>
            </a:r>
            <a:r>
              <a:rPr kumimoji="1" lang="en-US" altLang="zh-CN" dirty="0">
                <a:highlight>
                  <a:srgbClr val="FFFF00"/>
                </a:highlight>
              </a:rPr>
              <a:t>is replicated on a majority of servers</a:t>
            </a:r>
            <a:r>
              <a:rPr kumimoji="1" lang="en-US" altLang="zh-CN" dirty="0"/>
              <a:t>, it can be replicated on the state machine </a:t>
            </a:r>
          </a:p>
          <a:p>
            <a:pPr lvl="1"/>
            <a:r>
              <a:rPr kumimoji="1" lang="en-US" altLang="zh-CN" dirty="0"/>
              <a:t>Not always true on </a:t>
            </a:r>
            <a:r>
              <a:rPr kumimoji="1" lang="en-US" altLang="zh-CN" u="sng" dirty="0"/>
              <a:t>raft so far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CB93E-B618-D98E-C984-680F8F8E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250D95-DFFB-9993-4EB9-5C818F8EF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830" y="2236459"/>
            <a:ext cx="5461000" cy="3022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491328A-E8B5-DCB3-BE4B-D9CBA19F2C5A}"/>
              </a:ext>
            </a:extLst>
          </p:cNvPr>
          <p:cNvGrpSpPr/>
          <p:nvPr/>
        </p:nvGrpSpPr>
        <p:grpSpPr>
          <a:xfrm>
            <a:off x="107504" y="3217540"/>
            <a:ext cx="3999920" cy="1060438"/>
            <a:chOff x="912507" y="1361998"/>
            <a:chExt cx="1420968" cy="106043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45AE76F-3881-D348-D96D-E23D3D08A02D}"/>
                </a:ext>
              </a:extLst>
            </p:cNvPr>
            <p:cNvSpPr/>
            <p:nvPr/>
          </p:nvSpPr>
          <p:spPr>
            <a:xfrm>
              <a:off x="912507" y="1361998"/>
              <a:ext cx="1420968" cy="1060438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DE2F080-378A-C5F4-9A10-5E1903BC86DD}"/>
                </a:ext>
              </a:extLst>
            </p:cNvPr>
            <p:cNvSpPr/>
            <p:nvPr/>
          </p:nvSpPr>
          <p:spPr>
            <a:xfrm>
              <a:off x="937790" y="1499106"/>
              <a:ext cx="13956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can index 4 be overwritten after appending to S3? 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220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F9A1F-BF01-D5BE-2D42-B8F1C9C3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raft overwriting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241963-4858-AD96-D13B-93C6E0F9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E2E1FE33-18BA-6B6B-C1AB-8C2C8F792BB7}"/>
              </a:ext>
            </a:extLst>
          </p:cNvPr>
          <p:cNvSpPr/>
          <p:nvPr/>
        </p:nvSpPr>
        <p:spPr>
          <a:xfrm>
            <a:off x="560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8794B28-FBB1-CF78-39E9-5D21786351EB}"/>
              </a:ext>
            </a:extLst>
          </p:cNvPr>
          <p:cNvSpPr/>
          <p:nvPr/>
        </p:nvSpPr>
        <p:spPr>
          <a:xfrm>
            <a:off x="941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77285815-ED19-1A9B-9D74-7F29A7A2E424}"/>
              </a:ext>
            </a:extLst>
          </p:cNvPr>
          <p:cNvSpPr/>
          <p:nvPr/>
        </p:nvSpPr>
        <p:spPr>
          <a:xfrm>
            <a:off x="560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5C23D18A-E8D8-B691-F9E8-57A40C980CF0}"/>
              </a:ext>
            </a:extLst>
          </p:cNvPr>
          <p:cNvSpPr/>
          <p:nvPr/>
        </p:nvSpPr>
        <p:spPr>
          <a:xfrm>
            <a:off x="941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A377068-D0A1-642C-6AB7-5483F5B34D89}"/>
              </a:ext>
            </a:extLst>
          </p:cNvPr>
          <p:cNvSpPr/>
          <p:nvPr/>
        </p:nvSpPr>
        <p:spPr>
          <a:xfrm>
            <a:off x="560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7A382DE1-1E6F-7C9C-6C99-534035D7C719}"/>
              </a:ext>
            </a:extLst>
          </p:cNvPr>
          <p:cNvSpPr/>
          <p:nvPr/>
        </p:nvSpPr>
        <p:spPr>
          <a:xfrm>
            <a:off x="941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3DA3E2C7-67EB-280A-0475-BCA3E7BA0485}"/>
              </a:ext>
            </a:extLst>
          </p:cNvPr>
          <p:cNvSpPr/>
          <p:nvPr/>
        </p:nvSpPr>
        <p:spPr>
          <a:xfrm>
            <a:off x="560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429C62BC-0F7B-0853-9784-249411E8965E}"/>
              </a:ext>
            </a:extLst>
          </p:cNvPr>
          <p:cNvSpPr/>
          <p:nvPr/>
        </p:nvSpPr>
        <p:spPr>
          <a:xfrm>
            <a:off x="1322512" y="20164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D6C44F7-36BB-E811-2C8A-0950A95AF5DA}"/>
              </a:ext>
            </a:extLst>
          </p:cNvPr>
          <p:cNvSpPr/>
          <p:nvPr/>
        </p:nvSpPr>
        <p:spPr>
          <a:xfrm>
            <a:off x="941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C02FEE31-42D9-1D55-8FEB-0C7553FF00D0}"/>
              </a:ext>
            </a:extLst>
          </p:cNvPr>
          <p:cNvSpPr/>
          <p:nvPr/>
        </p:nvSpPr>
        <p:spPr>
          <a:xfrm>
            <a:off x="560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C99D582E-625A-F2DC-4ED8-1270D9D4CBF1}"/>
              </a:ext>
            </a:extLst>
          </p:cNvPr>
          <p:cNvSpPr/>
          <p:nvPr/>
        </p:nvSpPr>
        <p:spPr>
          <a:xfrm>
            <a:off x="941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6" name="TextBox 45">
            <a:extLst>
              <a:ext uri="{FF2B5EF4-FFF2-40B4-BE49-F238E27FC236}">
                <a16:creationId xmlns:a16="http://schemas.microsoft.com/office/drawing/2014/main" id="{70263A81-E51B-93BE-1E14-52BE06F36F1E}"/>
              </a:ext>
            </a:extLst>
          </p:cNvPr>
          <p:cNvSpPr txBox="1"/>
          <p:nvPr/>
        </p:nvSpPr>
        <p:spPr>
          <a:xfrm>
            <a:off x="179512" y="20684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17" name="TextBox 46">
            <a:extLst>
              <a:ext uri="{FF2B5EF4-FFF2-40B4-BE49-F238E27FC236}">
                <a16:creationId xmlns:a16="http://schemas.microsoft.com/office/drawing/2014/main" id="{E3518037-CAF3-63C1-DB5A-2CB897939886}"/>
              </a:ext>
            </a:extLst>
          </p:cNvPr>
          <p:cNvSpPr txBox="1"/>
          <p:nvPr/>
        </p:nvSpPr>
        <p:spPr>
          <a:xfrm>
            <a:off x="179512" y="26018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18" name="TextBox 47">
            <a:extLst>
              <a:ext uri="{FF2B5EF4-FFF2-40B4-BE49-F238E27FC236}">
                <a16:creationId xmlns:a16="http://schemas.microsoft.com/office/drawing/2014/main" id="{2D4C4700-F86B-DAC6-48F6-7A4E16B3DB9F}"/>
              </a:ext>
            </a:extLst>
          </p:cNvPr>
          <p:cNvSpPr txBox="1"/>
          <p:nvPr/>
        </p:nvSpPr>
        <p:spPr>
          <a:xfrm>
            <a:off x="179512" y="31352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19" name="TextBox 48">
            <a:extLst>
              <a:ext uri="{FF2B5EF4-FFF2-40B4-BE49-F238E27FC236}">
                <a16:creationId xmlns:a16="http://schemas.microsoft.com/office/drawing/2014/main" id="{A738B785-DFAB-7D2C-7B8E-9D53D02626E9}"/>
              </a:ext>
            </a:extLst>
          </p:cNvPr>
          <p:cNvSpPr txBox="1"/>
          <p:nvPr/>
        </p:nvSpPr>
        <p:spPr>
          <a:xfrm>
            <a:off x="179512" y="36686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20" name="TextBox 49">
            <a:extLst>
              <a:ext uri="{FF2B5EF4-FFF2-40B4-BE49-F238E27FC236}">
                <a16:creationId xmlns:a16="http://schemas.microsoft.com/office/drawing/2014/main" id="{0A8D3AC3-FF02-8767-CAD0-64CBCE4D5ED8}"/>
              </a:ext>
            </a:extLst>
          </p:cNvPr>
          <p:cNvSpPr txBox="1"/>
          <p:nvPr/>
        </p:nvSpPr>
        <p:spPr>
          <a:xfrm>
            <a:off x="179512" y="42020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FEB8DA63-669F-EC80-2544-6A7E7132C597}"/>
              </a:ext>
            </a:extLst>
          </p:cNvPr>
          <p:cNvSpPr/>
          <p:nvPr/>
        </p:nvSpPr>
        <p:spPr>
          <a:xfrm>
            <a:off x="1322512" y="25498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1D156F65-F8A7-C827-DF4C-5AB0029BCB52}"/>
              </a:ext>
            </a:extLst>
          </p:cNvPr>
          <p:cNvSpPr txBox="1"/>
          <p:nvPr/>
        </p:nvSpPr>
        <p:spPr>
          <a:xfrm>
            <a:off x="611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B1BEDA4-CAFF-0943-1E03-F96EC6D74EA9}"/>
              </a:ext>
            </a:extLst>
          </p:cNvPr>
          <p:cNvSpPr txBox="1"/>
          <p:nvPr/>
        </p:nvSpPr>
        <p:spPr>
          <a:xfrm>
            <a:off x="992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C14BB7AC-8B0B-55F8-72EE-1702760355B4}"/>
              </a:ext>
            </a:extLst>
          </p:cNvPr>
          <p:cNvSpPr txBox="1"/>
          <p:nvPr/>
        </p:nvSpPr>
        <p:spPr>
          <a:xfrm>
            <a:off x="1373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99EEA12-692D-347E-EAB7-243647D92D77}"/>
              </a:ext>
            </a:extLst>
          </p:cNvPr>
          <p:cNvSpPr txBox="1"/>
          <p:nvPr/>
        </p:nvSpPr>
        <p:spPr>
          <a:xfrm>
            <a:off x="443109" y="1156603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S1</a:t>
            </a:r>
            <a:endParaRPr lang="zh-CN" altLang="en-US" dirty="0"/>
          </a:p>
        </p:txBody>
      </p:sp>
      <p:sp>
        <p:nvSpPr>
          <p:cNvPr id="26" name="Rectangle 51">
            <a:extLst>
              <a:ext uri="{FF2B5EF4-FFF2-40B4-BE49-F238E27FC236}">
                <a16:creationId xmlns:a16="http://schemas.microsoft.com/office/drawing/2014/main" id="{FB05B6FB-7D8C-9B63-1A4E-3A1683A518FD}"/>
              </a:ext>
            </a:extLst>
          </p:cNvPr>
          <p:cNvSpPr/>
          <p:nvPr/>
        </p:nvSpPr>
        <p:spPr>
          <a:xfrm>
            <a:off x="1322512" y="30832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7" name="Rectangle 51">
            <a:extLst>
              <a:ext uri="{FF2B5EF4-FFF2-40B4-BE49-F238E27FC236}">
                <a16:creationId xmlns:a16="http://schemas.microsoft.com/office/drawing/2014/main" id="{275981D8-9D89-A7DB-DA21-644D9FDA056B}"/>
              </a:ext>
            </a:extLst>
          </p:cNvPr>
          <p:cNvSpPr/>
          <p:nvPr/>
        </p:nvSpPr>
        <p:spPr>
          <a:xfrm>
            <a:off x="1322512" y="36166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513373E2-76E2-ABDA-A868-578B72461D3A}"/>
              </a:ext>
            </a:extLst>
          </p:cNvPr>
          <p:cNvSpPr/>
          <p:nvPr/>
        </p:nvSpPr>
        <p:spPr>
          <a:xfrm>
            <a:off x="1703512" y="20132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67E8107E-D210-3D77-91A4-C2474E070F59}"/>
              </a:ext>
            </a:extLst>
          </p:cNvPr>
          <p:cNvSpPr/>
          <p:nvPr/>
        </p:nvSpPr>
        <p:spPr>
          <a:xfrm>
            <a:off x="1703512" y="25466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1" name="Rectangle 51">
            <a:extLst>
              <a:ext uri="{FF2B5EF4-FFF2-40B4-BE49-F238E27FC236}">
                <a16:creationId xmlns:a16="http://schemas.microsoft.com/office/drawing/2014/main" id="{7316C9EE-0B99-D029-AE07-E2ED77A4A87A}"/>
              </a:ext>
            </a:extLst>
          </p:cNvPr>
          <p:cNvSpPr/>
          <p:nvPr/>
        </p:nvSpPr>
        <p:spPr>
          <a:xfrm>
            <a:off x="1703512" y="30800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2BA7A3F6-5224-BD89-7D5D-A5D0D142E223}"/>
              </a:ext>
            </a:extLst>
          </p:cNvPr>
          <p:cNvSpPr txBox="1"/>
          <p:nvPr/>
        </p:nvSpPr>
        <p:spPr>
          <a:xfrm>
            <a:off x="1754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2016E67C-DAD9-51A1-C48E-0E84B457A9FF}"/>
              </a:ext>
            </a:extLst>
          </p:cNvPr>
          <p:cNvSpPr/>
          <p:nvPr/>
        </p:nvSpPr>
        <p:spPr>
          <a:xfrm>
            <a:off x="2084512" y="20100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8F690BF-7DEE-5FCC-A8FF-587E7FBDC0BE}"/>
              </a:ext>
            </a:extLst>
          </p:cNvPr>
          <p:cNvCxnSpPr>
            <a:cxnSpLocks/>
          </p:cNvCxnSpPr>
          <p:nvPr/>
        </p:nvCxnSpPr>
        <p:spPr>
          <a:xfrm>
            <a:off x="34142" y="5165389"/>
            <a:ext cx="893933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7A4AF4C-9E92-2FEC-B22E-129B01916C03}"/>
              </a:ext>
            </a:extLst>
          </p:cNvPr>
          <p:cNvSpPr txBox="1"/>
          <p:nvPr/>
        </p:nvSpPr>
        <p:spPr>
          <a:xfrm>
            <a:off x="854271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2</a:t>
            </a:r>
            <a:endParaRPr lang="zh-CN" altLang="en-US" dirty="0"/>
          </a:p>
        </p:txBody>
      </p:sp>
      <p:sp>
        <p:nvSpPr>
          <p:cNvPr id="61" name="Rectangle 15">
            <a:extLst>
              <a:ext uri="{FF2B5EF4-FFF2-40B4-BE49-F238E27FC236}">
                <a16:creationId xmlns:a16="http://schemas.microsoft.com/office/drawing/2014/main" id="{55DA5A86-326E-D0F5-D689-9AFCB9A37CF9}"/>
              </a:ext>
            </a:extLst>
          </p:cNvPr>
          <p:cNvSpPr/>
          <p:nvPr/>
        </p:nvSpPr>
        <p:spPr>
          <a:xfrm>
            <a:off x="3243064" y="19703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id="{5503CFD2-DE3D-C7DA-D1C0-F53F48C44010}"/>
              </a:ext>
            </a:extLst>
          </p:cNvPr>
          <p:cNvSpPr/>
          <p:nvPr/>
        </p:nvSpPr>
        <p:spPr>
          <a:xfrm>
            <a:off x="3624064" y="19703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3" name="Rectangle 17">
            <a:extLst>
              <a:ext uri="{FF2B5EF4-FFF2-40B4-BE49-F238E27FC236}">
                <a16:creationId xmlns:a16="http://schemas.microsoft.com/office/drawing/2014/main" id="{1DA248E9-B0DE-CEBD-6045-D2A4BAA8A231}"/>
              </a:ext>
            </a:extLst>
          </p:cNvPr>
          <p:cNvSpPr/>
          <p:nvPr/>
        </p:nvSpPr>
        <p:spPr>
          <a:xfrm>
            <a:off x="3243064" y="25037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4" name="Rectangle 18">
            <a:extLst>
              <a:ext uri="{FF2B5EF4-FFF2-40B4-BE49-F238E27FC236}">
                <a16:creationId xmlns:a16="http://schemas.microsoft.com/office/drawing/2014/main" id="{5556D637-7078-B022-24F8-9EFBB594E9F1}"/>
              </a:ext>
            </a:extLst>
          </p:cNvPr>
          <p:cNvSpPr/>
          <p:nvPr/>
        </p:nvSpPr>
        <p:spPr>
          <a:xfrm>
            <a:off x="3624064" y="25037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5" name="Rectangle 25">
            <a:extLst>
              <a:ext uri="{FF2B5EF4-FFF2-40B4-BE49-F238E27FC236}">
                <a16:creationId xmlns:a16="http://schemas.microsoft.com/office/drawing/2014/main" id="{913F81FE-7CB4-AA2E-C861-35F774E11546}"/>
              </a:ext>
            </a:extLst>
          </p:cNvPr>
          <p:cNvSpPr/>
          <p:nvPr/>
        </p:nvSpPr>
        <p:spPr>
          <a:xfrm>
            <a:off x="3243064" y="30371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6" name="Rectangle 26">
            <a:extLst>
              <a:ext uri="{FF2B5EF4-FFF2-40B4-BE49-F238E27FC236}">
                <a16:creationId xmlns:a16="http://schemas.microsoft.com/office/drawing/2014/main" id="{10449138-022B-16E0-53C1-8D0AADF8E27E}"/>
              </a:ext>
            </a:extLst>
          </p:cNvPr>
          <p:cNvSpPr/>
          <p:nvPr/>
        </p:nvSpPr>
        <p:spPr>
          <a:xfrm>
            <a:off x="3624064" y="30371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7" name="Rectangle 29">
            <a:extLst>
              <a:ext uri="{FF2B5EF4-FFF2-40B4-BE49-F238E27FC236}">
                <a16:creationId xmlns:a16="http://schemas.microsoft.com/office/drawing/2014/main" id="{D3DD2685-DDEF-15A1-A74A-599A05260224}"/>
              </a:ext>
            </a:extLst>
          </p:cNvPr>
          <p:cNvSpPr/>
          <p:nvPr/>
        </p:nvSpPr>
        <p:spPr>
          <a:xfrm>
            <a:off x="3243064" y="35705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8" name="Rectangle 30">
            <a:extLst>
              <a:ext uri="{FF2B5EF4-FFF2-40B4-BE49-F238E27FC236}">
                <a16:creationId xmlns:a16="http://schemas.microsoft.com/office/drawing/2014/main" id="{E0431588-0C14-9F5B-6441-0C5B42BDE884}"/>
              </a:ext>
            </a:extLst>
          </p:cNvPr>
          <p:cNvSpPr/>
          <p:nvPr/>
        </p:nvSpPr>
        <p:spPr>
          <a:xfrm>
            <a:off x="4005064" y="19703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69" name="Rectangle 31">
            <a:extLst>
              <a:ext uri="{FF2B5EF4-FFF2-40B4-BE49-F238E27FC236}">
                <a16:creationId xmlns:a16="http://schemas.microsoft.com/office/drawing/2014/main" id="{954DE8A9-B17B-2DE6-44B7-4E8F270E2F5D}"/>
              </a:ext>
            </a:extLst>
          </p:cNvPr>
          <p:cNvSpPr/>
          <p:nvPr/>
        </p:nvSpPr>
        <p:spPr>
          <a:xfrm>
            <a:off x="3624064" y="35705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0" name="Rectangle 32">
            <a:extLst>
              <a:ext uri="{FF2B5EF4-FFF2-40B4-BE49-F238E27FC236}">
                <a16:creationId xmlns:a16="http://schemas.microsoft.com/office/drawing/2014/main" id="{55D32D69-B7BD-64DF-7154-25BB7E06B87D}"/>
              </a:ext>
            </a:extLst>
          </p:cNvPr>
          <p:cNvSpPr/>
          <p:nvPr/>
        </p:nvSpPr>
        <p:spPr>
          <a:xfrm>
            <a:off x="3243064" y="41039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1" name="Rectangle 33">
            <a:extLst>
              <a:ext uri="{FF2B5EF4-FFF2-40B4-BE49-F238E27FC236}">
                <a16:creationId xmlns:a16="http://schemas.microsoft.com/office/drawing/2014/main" id="{433C4F3D-4AAF-8A23-E28B-13D98548B15A}"/>
              </a:ext>
            </a:extLst>
          </p:cNvPr>
          <p:cNvSpPr/>
          <p:nvPr/>
        </p:nvSpPr>
        <p:spPr>
          <a:xfrm>
            <a:off x="3624064" y="41039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2" name="TextBox 45">
            <a:extLst>
              <a:ext uri="{FF2B5EF4-FFF2-40B4-BE49-F238E27FC236}">
                <a16:creationId xmlns:a16="http://schemas.microsoft.com/office/drawing/2014/main" id="{29C36498-FF94-36DD-13B6-EF5017FAC850}"/>
              </a:ext>
            </a:extLst>
          </p:cNvPr>
          <p:cNvSpPr txBox="1"/>
          <p:nvPr/>
        </p:nvSpPr>
        <p:spPr>
          <a:xfrm>
            <a:off x="2862064" y="20223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73" name="TextBox 46">
            <a:extLst>
              <a:ext uri="{FF2B5EF4-FFF2-40B4-BE49-F238E27FC236}">
                <a16:creationId xmlns:a16="http://schemas.microsoft.com/office/drawing/2014/main" id="{EE0B10F5-2AA1-FCDC-50BD-03101E85D4B1}"/>
              </a:ext>
            </a:extLst>
          </p:cNvPr>
          <p:cNvSpPr txBox="1"/>
          <p:nvPr/>
        </p:nvSpPr>
        <p:spPr>
          <a:xfrm>
            <a:off x="2862064" y="25557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74" name="TextBox 47">
            <a:extLst>
              <a:ext uri="{FF2B5EF4-FFF2-40B4-BE49-F238E27FC236}">
                <a16:creationId xmlns:a16="http://schemas.microsoft.com/office/drawing/2014/main" id="{0A2BAF1D-D764-3511-9F7F-1ABB509A6ADC}"/>
              </a:ext>
            </a:extLst>
          </p:cNvPr>
          <p:cNvSpPr txBox="1"/>
          <p:nvPr/>
        </p:nvSpPr>
        <p:spPr>
          <a:xfrm>
            <a:off x="2862064" y="30891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75" name="TextBox 48">
            <a:extLst>
              <a:ext uri="{FF2B5EF4-FFF2-40B4-BE49-F238E27FC236}">
                <a16:creationId xmlns:a16="http://schemas.microsoft.com/office/drawing/2014/main" id="{E94E7CB3-87C7-A188-9B44-B0B848B43D62}"/>
              </a:ext>
            </a:extLst>
          </p:cNvPr>
          <p:cNvSpPr txBox="1"/>
          <p:nvPr/>
        </p:nvSpPr>
        <p:spPr>
          <a:xfrm>
            <a:off x="2862064" y="36225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76" name="TextBox 49">
            <a:extLst>
              <a:ext uri="{FF2B5EF4-FFF2-40B4-BE49-F238E27FC236}">
                <a16:creationId xmlns:a16="http://schemas.microsoft.com/office/drawing/2014/main" id="{D654623C-0CAF-FE4E-582C-2FDD147C275F}"/>
              </a:ext>
            </a:extLst>
          </p:cNvPr>
          <p:cNvSpPr txBox="1"/>
          <p:nvPr/>
        </p:nvSpPr>
        <p:spPr>
          <a:xfrm>
            <a:off x="2862064" y="41559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77" name="Rectangle 51">
            <a:extLst>
              <a:ext uri="{FF2B5EF4-FFF2-40B4-BE49-F238E27FC236}">
                <a16:creationId xmlns:a16="http://schemas.microsoft.com/office/drawing/2014/main" id="{07297175-6FC6-26AE-9D39-AAD2010D09F9}"/>
              </a:ext>
            </a:extLst>
          </p:cNvPr>
          <p:cNvSpPr/>
          <p:nvPr/>
        </p:nvSpPr>
        <p:spPr>
          <a:xfrm>
            <a:off x="4005064" y="25037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78" name="TextBox 6">
            <a:extLst>
              <a:ext uri="{FF2B5EF4-FFF2-40B4-BE49-F238E27FC236}">
                <a16:creationId xmlns:a16="http://schemas.microsoft.com/office/drawing/2014/main" id="{50EE26D5-73A7-19CE-FCD9-8BCFDF3A7410}"/>
              </a:ext>
            </a:extLst>
          </p:cNvPr>
          <p:cNvSpPr txBox="1"/>
          <p:nvPr/>
        </p:nvSpPr>
        <p:spPr>
          <a:xfrm>
            <a:off x="3294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9" name="TextBox 7">
            <a:extLst>
              <a:ext uri="{FF2B5EF4-FFF2-40B4-BE49-F238E27FC236}">
                <a16:creationId xmlns:a16="http://schemas.microsoft.com/office/drawing/2014/main" id="{DCBAC154-778E-511A-4400-0435B4698851}"/>
              </a:ext>
            </a:extLst>
          </p:cNvPr>
          <p:cNvSpPr txBox="1"/>
          <p:nvPr/>
        </p:nvSpPr>
        <p:spPr>
          <a:xfrm>
            <a:off x="3675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80" name="TextBox 8">
            <a:extLst>
              <a:ext uri="{FF2B5EF4-FFF2-40B4-BE49-F238E27FC236}">
                <a16:creationId xmlns:a16="http://schemas.microsoft.com/office/drawing/2014/main" id="{95661B09-160D-E896-2273-BEF431538526}"/>
              </a:ext>
            </a:extLst>
          </p:cNvPr>
          <p:cNvSpPr txBox="1"/>
          <p:nvPr/>
        </p:nvSpPr>
        <p:spPr>
          <a:xfrm>
            <a:off x="4056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5A4F4B0-DBEC-8F38-E68D-73BC8F4583E8}"/>
              </a:ext>
            </a:extLst>
          </p:cNvPr>
          <p:cNvSpPr txBox="1"/>
          <p:nvPr/>
        </p:nvSpPr>
        <p:spPr>
          <a:xfrm>
            <a:off x="3125661" y="1110530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</a:t>
            </a:r>
            <a:r>
              <a:rPr kumimoji="1" lang="en-US" altLang="zh-CN" b="1" dirty="0">
                <a:solidFill>
                  <a:srgbClr val="C00000"/>
                </a:solidFill>
              </a:rPr>
              <a:t>?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82" name="Rectangle 51">
            <a:extLst>
              <a:ext uri="{FF2B5EF4-FFF2-40B4-BE49-F238E27FC236}">
                <a16:creationId xmlns:a16="http://schemas.microsoft.com/office/drawing/2014/main" id="{4D4C0F36-5333-8A49-3E7E-83476EAA4365}"/>
              </a:ext>
            </a:extLst>
          </p:cNvPr>
          <p:cNvSpPr/>
          <p:nvPr/>
        </p:nvSpPr>
        <p:spPr>
          <a:xfrm>
            <a:off x="4005064" y="30371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3" name="Rectangle 51">
            <a:extLst>
              <a:ext uri="{FF2B5EF4-FFF2-40B4-BE49-F238E27FC236}">
                <a16:creationId xmlns:a16="http://schemas.microsoft.com/office/drawing/2014/main" id="{670E6F1F-CE23-419D-0348-2EFF9D8FCCF1}"/>
              </a:ext>
            </a:extLst>
          </p:cNvPr>
          <p:cNvSpPr/>
          <p:nvPr/>
        </p:nvSpPr>
        <p:spPr>
          <a:xfrm>
            <a:off x="4005064" y="35705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4" name="Rectangle 30">
            <a:extLst>
              <a:ext uri="{FF2B5EF4-FFF2-40B4-BE49-F238E27FC236}">
                <a16:creationId xmlns:a16="http://schemas.microsoft.com/office/drawing/2014/main" id="{65AB1661-43F2-DE54-7183-A165947AC7E9}"/>
              </a:ext>
            </a:extLst>
          </p:cNvPr>
          <p:cNvSpPr/>
          <p:nvPr/>
        </p:nvSpPr>
        <p:spPr>
          <a:xfrm>
            <a:off x="4386064" y="19671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5" name="Rectangle 51">
            <a:extLst>
              <a:ext uri="{FF2B5EF4-FFF2-40B4-BE49-F238E27FC236}">
                <a16:creationId xmlns:a16="http://schemas.microsoft.com/office/drawing/2014/main" id="{59A73937-45F1-EBB4-FA0D-EBA7B03FE820}"/>
              </a:ext>
            </a:extLst>
          </p:cNvPr>
          <p:cNvSpPr/>
          <p:nvPr/>
        </p:nvSpPr>
        <p:spPr>
          <a:xfrm>
            <a:off x="4386064" y="25005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6" name="Rectangle 51">
            <a:extLst>
              <a:ext uri="{FF2B5EF4-FFF2-40B4-BE49-F238E27FC236}">
                <a16:creationId xmlns:a16="http://schemas.microsoft.com/office/drawing/2014/main" id="{C0CCFCD7-F688-3E61-F897-678B1577F06A}"/>
              </a:ext>
            </a:extLst>
          </p:cNvPr>
          <p:cNvSpPr/>
          <p:nvPr/>
        </p:nvSpPr>
        <p:spPr>
          <a:xfrm>
            <a:off x="4386064" y="30339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7" name="TextBox 8">
            <a:extLst>
              <a:ext uri="{FF2B5EF4-FFF2-40B4-BE49-F238E27FC236}">
                <a16:creationId xmlns:a16="http://schemas.microsoft.com/office/drawing/2014/main" id="{E667F071-BE13-5EDA-3781-A880A26726CC}"/>
              </a:ext>
            </a:extLst>
          </p:cNvPr>
          <p:cNvSpPr txBox="1"/>
          <p:nvPr/>
        </p:nvSpPr>
        <p:spPr>
          <a:xfrm>
            <a:off x="4437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88" name="Rectangle 30">
            <a:extLst>
              <a:ext uri="{FF2B5EF4-FFF2-40B4-BE49-F238E27FC236}">
                <a16:creationId xmlns:a16="http://schemas.microsoft.com/office/drawing/2014/main" id="{E16D7559-B635-B42D-DEAB-C86230E50304}"/>
              </a:ext>
            </a:extLst>
          </p:cNvPr>
          <p:cNvSpPr/>
          <p:nvPr/>
        </p:nvSpPr>
        <p:spPr>
          <a:xfrm>
            <a:off x="4767064" y="196396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8B0C04B8-FE84-D373-E670-065F8EF74A1E}"/>
              </a:ext>
            </a:extLst>
          </p:cNvPr>
          <p:cNvCxnSpPr/>
          <p:nvPr/>
        </p:nvCxnSpPr>
        <p:spPr>
          <a:xfrm>
            <a:off x="2699792" y="1110530"/>
            <a:ext cx="0" cy="4699298"/>
          </a:xfrm>
          <a:prstGeom prst="line">
            <a:avLst/>
          </a:prstGeom>
          <a:ln>
            <a:solidFill>
              <a:schemeClr val="accent6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18">
            <a:extLst>
              <a:ext uri="{FF2B5EF4-FFF2-40B4-BE49-F238E27FC236}">
                <a16:creationId xmlns:a16="http://schemas.microsoft.com/office/drawing/2014/main" id="{10EEC2BE-9279-B632-724F-FE4408247B3E}"/>
              </a:ext>
            </a:extLst>
          </p:cNvPr>
          <p:cNvSpPr txBox="1"/>
          <p:nvPr/>
        </p:nvSpPr>
        <p:spPr>
          <a:xfrm>
            <a:off x="3110183" y="4980723"/>
            <a:ext cx="140975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S1 crashes</a:t>
            </a:r>
            <a:endParaRPr lang="zh-CN" altLang="en-US" dirty="0"/>
          </a:p>
        </p:txBody>
      </p:sp>
      <p:cxnSp>
        <p:nvCxnSpPr>
          <p:cNvPr id="121" name="直线连接符 120">
            <a:extLst>
              <a:ext uri="{FF2B5EF4-FFF2-40B4-BE49-F238E27FC236}">
                <a16:creationId xmlns:a16="http://schemas.microsoft.com/office/drawing/2014/main" id="{60D9EF6A-63A0-9E38-E473-F67D63D69E95}"/>
              </a:ext>
            </a:extLst>
          </p:cNvPr>
          <p:cNvCxnSpPr/>
          <p:nvPr/>
        </p:nvCxnSpPr>
        <p:spPr>
          <a:xfrm>
            <a:off x="2989760" y="1843256"/>
            <a:ext cx="2253905" cy="52904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线连接符 121">
            <a:extLst>
              <a:ext uri="{FF2B5EF4-FFF2-40B4-BE49-F238E27FC236}">
                <a16:creationId xmlns:a16="http://schemas.microsoft.com/office/drawing/2014/main" id="{62CE460A-AF2E-4755-B913-AEA381C76C11}"/>
              </a:ext>
            </a:extLst>
          </p:cNvPr>
          <p:cNvCxnSpPr>
            <a:cxnSpLocks/>
          </p:cNvCxnSpPr>
          <p:nvPr/>
        </p:nvCxnSpPr>
        <p:spPr>
          <a:xfrm flipV="1">
            <a:off x="2979600" y="1872975"/>
            <a:ext cx="2264065" cy="375525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>
            <a:extLst>
              <a:ext uri="{FF2B5EF4-FFF2-40B4-BE49-F238E27FC236}">
                <a16:creationId xmlns:a16="http://schemas.microsoft.com/office/drawing/2014/main" id="{3B5DD81A-297D-6F7E-527F-84F4D389E667}"/>
              </a:ext>
            </a:extLst>
          </p:cNvPr>
          <p:cNvSpPr txBox="1"/>
          <p:nvPr/>
        </p:nvSpPr>
        <p:spPr>
          <a:xfrm>
            <a:off x="5994609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3</a:t>
            </a:r>
            <a:endParaRPr lang="zh-CN" altLang="en-US" dirty="0"/>
          </a:p>
        </p:txBody>
      </p:sp>
      <p:sp>
        <p:nvSpPr>
          <p:cNvPr id="127" name="Rectangle 17">
            <a:extLst>
              <a:ext uri="{FF2B5EF4-FFF2-40B4-BE49-F238E27FC236}">
                <a16:creationId xmlns:a16="http://schemas.microsoft.com/office/drawing/2014/main" id="{5EF2D1B8-272D-D7B6-F87F-3A66653D33A9}"/>
              </a:ext>
            </a:extLst>
          </p:cNvPr>
          <p:cNvSpPr/>
          <p:nvPr/>
        </p:nvSpPr>
        <p:spPr>
          <a:xfrm>
            <a:off x="5946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8" name="Rectangle 18">
            <a:extLst>
              <a:ext uri="{FF2B5EF4-FFF2-40B4-BE49-F238E27FC236}">
                <a16:creationId xmlns:a16="http://schemas.microsoft.com/office/drawing/2014/main" id="{B2013483-A112-DC5B-2468-C107AA1C86D4}"/>
              </a:ext>
            </a:extLst>
          </p:cNvPr>
          <p:cNvSpPr/>
          <p:nvPr/>
        </p:nvSpPr>
        <p:spPr>
          <a:xfrm>
            <a:off x="6327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9" name="Rectangle 25">
            <a:extLst>
              <a:ext uri="{FF2B5EF4-FFF2-40B4-BE49-F238E27FC236}">
                <a16:creationId xmlns:a16="http://schemas.microsoft.com/office/drawing/2014/main" id="{C862CFAC-960C-F973-9213-64C1FE3B3357}"/>
              </a:ext>
            </a:extLst>
          </p:cNvPr>
          <p:cNvSpPr/>
          <p:nvPr/>
        </p:nvSpPr>
        <p:spPr>
          <a:xfrm>
            <a:off x="5946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0" name="Rectangle 26">
            <a:extLst>
              <a:ext uri="{FF2B5EF4-FFF2-40B4-BE49-F238E27FC236}">
                <a16:creationId xmlns:a16="http://schemas.microsoft.com/office/drawing/2014/main" id="{2ACC6E64-3577-4258-43DB-E42EC346F4E1}"/>
              </a:ext>
            </a:extLst>
          </p:cNvPr>
          <p:cNvSpPr/>
          <p:nvPr/>
        </p:nvSpPr>
        <p:spPr>
          <a:xfrm>
            <a:off x="6327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1" name="Rectangle 29">
            <a:extLst>
              <a:ext uri="{FF2B5EF4-FFF2-40B4-BE49-F238E27FC236}">
                <a16:creationId xmlns:a16="http://schemas.microsoft.com/office/drawing/2014/main" id="{5C7237EB-E18E-A446-EC3F-A6E0B6A94417}"/>
              </a:ext>
            </a:extLst>
          </p:cNvPr>
          <p:cNvSpPr/>
          <p:nvPr/>
        </p:nvSpPr>
        <p:spPr>
          <a:xfrm>
            <a:off x="5946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3" name="Rectangle 31">
            <a:extLst>
              <a:ext uri="{FF2B5EF4-FFF2-40B4-BE49-F238E27FC236}">
                <a16:creationId xmlns:a16="http://schemas.microsoft.com/office/drawing/2014/main" id="{F4796A81-EA1D-104A-FEE6-B991FA5CE0DC}"/>
              </a:ext>
            </a:extLst>
          </p:cNvPr>
          <p:cNvSpPr/>
          <p:nvPr/>
        </p:nvSpPr>
        <p:spPr>
          <a:xfrm>
            <a:off x="6327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4" name="Rectangle 32">
            <a:extLst>
              <a:ext uri="{FF2B5EF4-FFF2-40B4-BE49-F238E27FC236}">
                <a16:creationId xmlns:a16="http://schemas.microsoft.com/office/drawing/2014/main" id="{496E8D7A-ED0F-83A2-CAE7-E0E6DC62CF71}"/>
              </a:ext>
            </a:extLst>
          </p:cNvPr>
          <p:cNvSpPr/>
          <p:nvPr/>
        </p:nvSpPr>
        <p:spPr>
          <a:xfrm>
            <a:off x="5946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5" name="Rectangle 33">
            <a:extLst>
              <a:ext uri="{FF2B5EF4-FFF2-40B4-BE49-F238E27FC236}">
                <a16:creationId xmlns:a16="http://schemas.microsoft.com/office/drawing/2014/main" id="{AF9073D5-49B1-ECB5-28B8-5FF25315C1B3}"/>
              </a:ext>
            </a:extLst>
          </p:cNvPr>
          <p:cNvSpPr/>
          <p:nvPr/>
        </p:nvSpPr>
        <p:spPr>
          <a:xfrm>
            <a:off x="6327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7" name="TextBox 46">
            <a:extLst>
              <a:ext uri="{FF2B5EF4-FFF2-40B4-BE49-F238E27FC236}">
                <a16:creationId xmlns:a16="http://schemas.microsoft.com/office/drawing/2014/main" id="{21244EDB-4970-6CEC-EC19-CA662A7906DA}"/>
              </a:ext>
            </a:extLst>
          </p:cNvPr>
          <p:cNvSpPr txBox="1"/>
          <p:nvPr/>
        </p:nvSpPr>
        <p:spPr>
          <a:xfrm>
            <a:off x="5565576" y="25226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138" name="TextBox 47">
            <a:extLst>
              <a:ext uri="{FF2B5EF4-FFF2-40B4-BE49-F238E27FC236}">
                <a16:creationId xmlns:a16="http://schemas.microsoft.com/office/drawing/2014/main" id="{EC0AE85E-3271-1B91-0E46-DD843B7777EB}"/>
              </a:ext>
            </a:extLst>
          </p:cNvPr>
          <p:cNvSpPr txBox="1"/>
          <p:nvPr/>
        </p:nvSpPr>
        <p:spPr>
          <a:xfrm>
            <a:off x="5565576" y="30560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139" name="TextBox 48">
            <a:extLst>
              <a:ext uri="{FF2B5EF4-FFF2-40B4-BE49-F238E27FC236}">
                <a16:creationId xmlns:a16="http://schemas.microsoft.com/office/drawing/2014/main" id="{AB68AC97-881A-2935-7C61-544D1B1BA667}"/>
              </a:ext>
            </a:extLst>
          </p:cNvPr>
          <p:cNvSpPr txBox="1"/>
          <p:nvPr/>
        </p:nvSpPr>
        <p:spPr>
          <a:xfrm>
            <a:off x="5565576" y="35894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140" name="TextBox 49">
            <a:extLst>
              <a:ext uri="{FF2B5EF4-FFF2-40B4-BE49-F238E27FC236}">
                <a16:creationId xmlns:a16="http://schemas.microsoft.com/office/drawing/2014/main" id="{6EA017FF-4297-A835-B58F-6AE395D38E47}"/>
              </a:ext>
            </a:extLst>
          </p:cNvPr>
          <p:cNvSpPr txBox="1"/>
          <p:nvPr/>
        </p:nvSpPr>
        <p:spPr>
          <a:xfrm>
            <a:off x="5565576" y="41228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141" name="Rectangle 51">
            <a:extLst>
              <a:ext uri="{FF2B5EF4-FFF2-40B4-BE49-F238E27FC236}">
                <a16:creationId xmlns:a16="http://schemas.microsoft.com/office/drawing/2014/main" id="{0CA1ABC2-6101-EF2B-2641-DCFC0DE0B322}"/>
              </a:ext>
            </a:extLst>
          </p:cNvPr>
          <p:cNvSpPr/>
          <p:nvPr/>
        </p:nvSpPr>
        <p:spPr>
          <a:xfrm>
            <a:off x="6708576" y="24706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2" name="TextBox 6">
            <a:extLst>
              <a:ext uri="{FF2B5EF4-FFF2-40B4-BE49-F238E27FC236}">
                <a16:creationId xmlns:a16="http://schemas.microsoft.com/office/drawing/2014/main" id="{A01A6A2E-C0D8-7DC9-A678-2CDB080E60AD}"/>
              </a:ext>
            </a:extLst>
          </p:cNvPr>
          <p:cNvSpPr txBox="1"/>
          <p:nvPr/>
        </p:nvSpPr>
        <p:spPr>
          <a:xfrm>
            <a:off x="5997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43" name="TextBox 7">
            <a:extLst>
              <a:ext uri="{FF2B5EF4-FFF2-40B4-BE49-F238E27FC236}">
                <a16:creationId xmlns:a16="http://schemas.microsoft.com/office/drawing/2014/main" id="{64F8189A-5E54-FCCF-F171-C7066A484BC8}"/>
              </a:ext>
            </a:extLst>
          </p:cNvPr>
          <p:cNvSpPr txBox="1"/>
          <p:nvPr/>
        </p:nvSpPr>
        <p:spPr>
          <a:xfrm>
            <a:off x="6378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44" name="TextBox 8">
            <a:extLst>
              <a:ext uri="{FF2B5EF4-FFF2-40B4-BE49-F238E27FC236}">
                <a16:creationId xmlns:a16="http://schemas.microsoft.com/office/drawing/2014/main" id="{4190A9A0-F3C4-C9D6-E4FB-B55AB183F374}"/>
              </a:ext>
            </a:extLst>
          </p:cNvPr>
          <p:cNvSpPr txBox="1"/>
          <p:nvPr/>
        </p:nvSpPr>
        <p:spPr>
          <a:xfrm>
            <a:off x="6759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A04D2F55-5394-2013-F7C9-3B92EFA0A900}"/>
              </a:ext>
            </a:extLst>
          </p:cNvPr>
          <p:cNvSpPr txBox="1"/>
          <p:nvPr/>
        </p:nvSpPr>
        <p:spPr>
          <a:xfrm>
            <a:off x="5829173" y="107742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S2</a:t>
            </a:r>
            <a:endParaRPr lang="zh-CN" altLang="en-US" dirty="0"/>
          </a:p>
        </p:txBody>
      </p:sp>
      <p:sp>
        <p:nvSpPr>
          <p:cNvPr id="146" name="Rectangle 51">
            <a:extLst>
              <a:ext uri="{FF2B5EF4-FFF2-40B4-BE49-F238E27FC236}">
                <a16:creationId xmlns:a16="http://schemas.microsoft.com/office/drawing/2014/main" id="{84DB779C-251B-7A39-F5DC-E43DBD14B6E8}"/>
              </a:ext>
            </a:extLst>
          </p:cNvPr>
          <p:cNvSpPr/>
          <p:nvPr/>
        </p:nvSpPr>
        <p:spPr>
          <a:xfrm>
            <a:off x="6708576" y="30040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7" name="Rectangle 51">
            <a:extLst>
              <a:ext uri="{FF2B5EF4-FFF2-40B4-BE49-F238E27FC236}">
                <a16:creationId xmlns:a16="http://schemas.microsoft.com/office/drawing/2014/main" id="{7F14E58C-5D77-BE5F-A3AC-0F1B6258F2BD}"/>
              </a:ext>
            </a:extLst>
          </p:cNvPr>
          <p:cNvSpPr/>
          <p:nvPr/>
        </p:nvSpPr>
        <p:spPr>
          <a:xfrm>
            <a:off x="6708576" y="35374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9" name="Rectangle 51">
            <a:extLst>
              <a:ext uri="{FF2B5EF4-FFF2-40B4-BE49-F238E27FC236}">
                <a16:creationId xmlns:a16="http://schemas.microsoft.com/office/drawing/2014/main" id="{66991DED-6C1C-6A53-6071-3CDA30AB86ED}"/>
              </a:ext>
            </a:extLst>
          </p:cNvPr>
          <p:cNvSpPr/>
          <p:nvPr/>
        </p:nvSpPr>
        <p:spPr>
          <a:xfrm>
            <a:off x="7089576" y="24674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50" name="Rectangle 51">
            <a:extLst>
              <a:ext uri="{FF2B5EF4-FFF2-40B4-BE49-F238E27FC236}">
                <a16:creationId xmlns:a16="http://schemas.microsoft.com/office/drawing/2014/main" id="{3BFA27D6-DD81-3FBF-4273-2FBF314CF8D4}"/>
              </a:ext>
            </a:extLst>
          </p:cNvPr>
          <p:cNvSpPr/>
          <p:nvPr/>
        </p:nvSpPr>
        <p:spPr>
          <a:xfrm>
            <a:off x="7089576" y="30008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51" name="TextBox 8">
            <a:extLst>
              <a:ext uri="{FF2B5EF4-FFF2-40B4-BE49-F238E27FC236}">
                <a16:creationId xmlns:a16="http://schemas.microsoft.com/office/drawing/2014/main" id="{D3E5E886-4593-8B3C-36C1-A3BDB52D17B9}"/>
              </a:ext>
            </a:extLst>
          </p:cNvPr>
          <p:cNvSpPr txBox="1"/>
          <p:nvPr/>
        </p:nvSpPr>
        <p:spPr>
          <a:xfrm>
            <a:off x="7140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53" name="Rectangle 51">
            <a:extLst>
              <a:ext uri="{FF2B5EF4-FFF2-40B4-BE49-F238E27FC236}">
                <a16:creationId xmlns:a16="http://schemas.microsoft.com/office/drawing/2014/main" id="{138FA465-F0A6-CF04-DA86-61F7F8FA9388}"/>
              </a:ext>
            </a:extLst>
          </p:cNvPr>
          <p:cNvSpPr/>
          <p:nvPr/>
        </p:nvSpPr>
        <p:spPr>
          <a:xfrm>
            <a:off x="7452320" y="3000840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EC02DB8F-4F8E-691D-08DB-071282379609}"/>
              </a:ext>
            </a:extLst>
          </p:cNvPr>
          <p:cNvGrpSpPr/>
          <p:nvPr/>
        </p:nvGrpSpPr>
        <p:grpSpPr>
          <a:xfrm>
            <a:off x="6055943" y="120008"/>
            <a:ext cx="3173753" cy="737393"/>
            <a:chOff x="1038399" y="1493332"/>
            <a:chExt cx="1127473" cy="737393"/>
          </a:xfrm>
        </p:grpSpPr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00BCA20E-B9C3-FFEE-5077-BA5E40891DCF}"/>
                </a:ext>
              </a:extLst>
            </p:cNvPr>
            <p:cNvSpPr/>
            <p:nvPr/>
          </p:nvSpPr>
          <p:spPr>
            <a:xfrm>
              <a:off x="1163126" y="1493332"/>
              <a:ext cx="902137" cy="73739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346E49F6-2340-1F39-F9E8-AFB7531B1CBE}"/>
                </a:ext>
              </a:extLst>
            </p:cNvPr>
            <p:cNvSpPr/>
            <p:nvPr/>
          </p:nvSpPr>
          <p:spPr>
            <a:xfrm>
              <a:off x="1038399" y="1519662"/>
              <a:ext cx="11274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>
                  <a:cs typeface="Consolas" panose="020B0609020204030204" pitchFamily="49" charset="0"/>
                </a:rPr>
                <a:t>Question: can index 4 </a:t>
              </a:r>
            </a:p>
            <a:p>
              <a:pPr algn="ctr"/>
              <a:r>
                <a:rPr kumimoji="1" lang="en-US" altLang="zh-CN" dirty="0">
                  <a:cs typeface="Consolas" panose="020B0609020204030204" pitchFamily="49" charset="0"/>
                </a:rPr>
                <a:t>be overwritten?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957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CF9A1F-BF01-D5BE-2D42-B8F1C9C32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raft overwriting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241963-4858-AD96-D13B-93C6E0F9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E2E1FE33-18BA-6B6B-C1AB-8C2C8F792BB7}"/>
              </a:ext>
            </a:extLst>
          </p:cNvPr>
          <p:cNvSpPr/>
          <p:nvPr/>
        </p:nvSpPr>
        <p:spPr>
          <a:xfrm>
            <a:off x="560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8794B28-FBB1-CF78-39E9-5D21786351EB}"/>
              </a:ext>
            </a:extLst>
          </p:cNvPr>
          <p:cNvSpPr/>
          <p:nvPr/>
        </p:nvSpPr>
        <p:spPr>
          <a:xfrm>
            <a:off x="941512" y="20164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77285815-ED19-1A9B-9D74-7F29A7A2E424}"/>
              </a:ext>
            </a:extLst>
          </p:cNvPr>
          <p:cNvSpPr/>
          <p:nvPr/>
        </p:nvSpPr>
        <p:spPr>
          <a:xfrm>
            <a:off x="560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5C23D18A-E8D8-B691-F9E8-57A40C980CF0}"/>
              </a:ext>
            </a:extLst>
          </p:cNvPr>
          <p:cNvSpPr/>
          <p:nvPr/>
        </p:nvSpPr>
        <p:spPr>
          <a:xfrm>
            <a:off x="941512" y="25498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3A377068-D0A1-642C-6AB7-5483F5B34D89}"/>
              </a:ext>
            </a:extLst>
          </p:cNvPr>
          <p:cNvSpPr/>
          <p:nvPr/>
        </p:nvSpPr>
        <p:spPr>
          <a:xfrm>
            <a:off x="560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7A382DE1-1E6F-7C9C-6C99-534035D7C719}"/>
              </a:ext>
            </a:extLst>
          </p:cNvPr>
          <p:cNvSpPr/>
          <p:nvPr/>
        </p:nvSpPr>
        <p:spPr>
          <a:xfrm>
            <a:off x="941512" y="30832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1" name="Rectangle 29">
            <a:extLst>
              <a:ext uri="{FF2B5EF4-FFF2-40B4-BE49-F238E27FC236}">
                <a16:creationId xmlns:a16="http://schemas.microsoft.com/office/drawing/2014/main" id="{3DA3E2C7-67EB-280A-0475-BCA3E7BA0485}"/>
              </a:ext>
            </a:extLst>
          </p:cNvPr>
          <p:cNvSpPr/>
          <p:nvPr/>
        </p:nvSpPr>
        <p:spPr>
          <a:xfrm>
            <a:off x="560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429C62BC-0F7B-0853-9784-249411E8965E}"/>
              </a:ext>
            </a:extLst>
          </p:cNvPr>
          <p:cNvSpPr/>
          <p:nvPr/>
        </p:nvSpPr>
        <p:spPr>
          <a:xfrm>
            <a:off x="1322512" y="20164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D6C44F7-36BB-E811-2C8A-0950A95AF5DA}"/>
              </a:ext>
            </a:extLst>
          </p:cNvPr>
          <p:cNvSpPr/>
          <p:nvPr/>
        </p:nvSpPr>
        <p:spPr>
          <a:xfrm>
            <a:off x="941512" y="36166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C02FEE31-42D9-1D55-8FEB-0C7553FF00D0}"/>
              </a:ext>
            </a:extLst>
          </p:cNvPr>
          <p:cNvSpPr/>
          <p:nvPr/>
        </p:nvSpPr>
        <p:spPr>
          <a:xfrm>
            <a:off x="560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5" name="Rectangle 33">
            <a:extLst>
              <a:ext uri="{FF2B5EF4-FFF2-40B4-BE49-F238E27FC236}">
                <a16:creationId xmlns:a16="http://schemas.microsoft.com/office/drawing/2014/main" id="{C99D582E-625A-F2DC-4ED8-1270D9D4CBF1}"/>
              </a:ext>
            </a:extLst>
          </p:cNvPr>
          <p:cNvSpPr/>
          <p:nvPr/>
        </p:nvSpPr>
        <p:spPr>
          <a:xfrm>
            <a:off x="941512" y="415000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6" name="TextBox 45">
            <a:extLst>
              <a:ext uri="{FF2B5EF4-FFF2-40B4-BE49-F238E27FC236}">
                <a16:creationId xmlns:a16="http://schemas.microsoft.com/office/drawing/2014/main" id="{70263A81-E51B-93BE-1E14-52BE06F36F1E}"/>
              </a:ext>
            </a:extLst>
          </p:cNvPr>
          <p:cNvSpPr txBox="1"/>
          <p:nvPr/>
        </p:nvSpPr>
        <p:spPr>
          <a:xfrm>
            <a:off x="179512" y="20684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17" name="TextBox 46">
            <a:extLst>
              <a:ext uri="{FF2B5EF4-FFF2-40B4-BE49-F238E27FC236}">
                <a16:creationId xmlns:a16="http://schemas.microsoft.com/office/drawing/2014/main" id="{E3518037-CAF3-63C1-DB5A-2CB897939886}"/>
              </a:ext>
            </a:extLst>
          </p:cNvPr>
          <p:cNvSpPr txBox="1"/>
          <p:nvPr/>
        </p:nvSpPr>
        <p:spPr>
          <a:xfrm>
            <a:off x="179512" y="26018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18" name="TextBox 47">
            <a:extLst>
              <a:ext uri="{FF2B5EF4-FFF2-40B4-BE49-F238E27FC236}">
                <a16:creationId xmlns:a16="http://schemas.microsoft.com/office/drawing/2014/main" id="{2D4C4700-F86B-DAC6-48F6-7A4E16B3DB9F}"/>
              </a:ext>
            </a:extLst>
          </p:cNvPr>
          <p:cNvSpPr txBox="1"/>
          <p:nvPr/>
        </p:nvSpPr>
        <p:spPr>
          <a:xfrm>
            <a:off x="179512" y="31352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19" name="TextBox 48">
            <a:extLst>
              <a:ext uri="{FF2B5EF4-FFF2-40B4-BE49-F238E27FC236}">
                <a16:creationId xmlns:a16="http://schemas.microsoft.com/office/drawing/2014/main" id="{A738B785-DFAB-7D2C-7B8E-9D53D02626E9}"/>
              </a:ext>
            </a:extLst>
          </p:cNvPr>
          <p:cNvSpPr txBox="1"/>
          <p:nvPr/>
        </p:nvSpPr>
        <p:spPr>
          <a:xfrm>
            <a:off x="179512" y="36686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20" name="TextBox 49">
            <a:extLst>
              <a:ext uri="{FF2B5EF4-FFF2-40B4-BE49-F238E27FC236}">
                <a16:creationId xmlns:a16="http://schemas.microsoft.com/office/drawing/2014/main" id="{0A8D3AC3-FF02-8767-CAD0-64CBCE4D5ED8}"/>
              </a:ext>
            </a:extLst>
          </p:cNvPr>
          <p:cNvSpPr txBox="1"/>
          <p:nvPr/>
        </p:nvSpPr>
        <p:spPr>
          <a:xfrm>
            <a:off x="179512" y="420200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21" name="Rectangle 51">
            <a:extLst>
              <a:ext uri="{FF2B5EF4-FFF2-40B4-BE49-F238E27FC236}">
                <a16:creationId xmlns:a16="http://schemas.microsoft.com/office/drawing/2014/main" id="{FEB8DA63-669F-EC80-2544-6A7E7132C597}"/>
              </a:ext>
            </a:extLst>
          </p:cNvPr>
          <p:cNvSpPr/>
          <p:nvPr/>
        </p:nvSpPr>
        <p:spPr>
          <a:xfrm>
            <a:off x="1322512" y="25498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1D156F65-F8A7-C827-DF4C-5AB0029BCB52}"/>
              </a:ext>
            </a:extLst>
          </p:cNvPr>
          <p:cNvSpPr txBox="1"/>
          <p:nvPr/>
        </p:nvSpPr>
        <p:spPr>
          <a:xfrm>
            <a:off x="611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0B1BEDA4-CAFF-0943-1E03-F96EC6D74EA9}"/>
              </a:ext>
            </a:extLst>
          </p:cNvPr>
          <p:cNvSpPr txBox="1"/>
          <p:nvPr/>
        </p:nvSpPr>
        <p:spPr>
          <a:xfrm>
            <a:off x="992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C14BB7AC-8B0B-55F8-72EE-1702760355B4}"/>
              </a:ext>
            </a:extLst>
          </p:cNvPr>
          <p:cNvSpPr txBox="1"/>
          <p:nvPr/>
        </p:nvSpPr>
        <p:spPr>
          <a:xfrm>
            <a:off x="1373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99EEA12-692D-347E-EAB7-243647D92D77}"/>
              </a:ext>
            </a:extLst>
          </p:cNvPr>
          <p:cNvSpPr txBox="1"/>
          <p:nvPr/>
        </p:nvSpPr>
        <p:spPr>
          <a:xfrm>
            <a:off x="443109" y="1156603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S1</a:t>
            </a:r>
            <a:endParaRPr lang="zh-CN" altLang="en-US" dirty="0"/>
          </a:p>
        </p:txBody>
      </p:sp>
      <p:sp>
        <p:nvSpPr>
          <p:cNvPr id="26" name="Rectangle 51">
            <a:extLst>
              <a:ext uri="{FF2B5EF4-FFF2-40B4-BE49-F238E27FC236}">
                <a16:creationId xmlns:a16="http://schemas.microsoft.com/office/drawing/2014/main" id="{FB05B6FB-7D8C-9B63-1A4E-3A1683A518FD}"/>
              </a:ext>
            </a:extLst>
          </p:cNvPr>
          <p:cNvSpPr/>
          <p:nvPr/>
        </p:nvSpPr>
        <p:spPr>
          <a:xfrm>
            <a:off x="1322512" y="30832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7" name="Rectangle 51">
            <a:extLst>
              <a:ext uri="{FF2B5EF4-FFF2-40B4-BE49-F238E27FC236}">
                <a16:creationId xmlns:a16="http://schemas.microsoft.com/office/drawing/2014/main" id="{275981D8-9D89-A7DB-DA21-644D9FDA056B}"/>
              </a:ext>
            </a:extLst>
          </p:cNvPr>
          <p:cNvSpPr/>
          <p:nvPr/>
        </p:nvSpPr>
        <p:spPr>
          <a:xfrm>
            <a:off x="1322512" y="361660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513373E2-76E2-ABDA-A868-578B72461D3A}"/>
              </a:ext>
            </a:extLst>
          </p:cNvPr>
          <p:cNvSpPr/>
          <p:nvPr/>
        </p:nvSpPr>
        <p:spPr>
          <a:xfrm>
            <a:off x="1703512" y="20132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67E8107E-D210-3D77-91A4-C2474E070F59}"/>
              </a:ext>
            </a:extLst>
          </p:cNvPr>
          <p:cNvSpPr/>
          <p:nvPr/>
        </p:nvSpPr>
        <p:spPr>
          <a:xfrm>
            <a:off x="1703512" y="25466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1" name="Rectangle 51">
            <a:extLst>
              <a:ext uri="{FF2B5EF4-FFF2-40B4-BE49-F238E27FC236}">
                <a16:creationId xmlns:a16="http://schemas.microsoft.com/office/drawing/2014/main" id="{7316C9EE-0B99-D029-AE07-E2ED77A4A87A}"/>
              </a:ext>
            </a:extLst>
          </p:cNvPr>
          <p:cNvSpPr/>
          <p:nvPr/>
        </p:nvSpPr>
        <p:spPr>
          <a:xfrm>
            <a:off x="1703512" y="308002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2BA7A3F6-5224-BD89-7D5D-A5D0D142E223}"/>
              </a:ext>
            </a:extLst>
          </p:cNvPr>
          <p:cNvSpPr txBox="1"/>
          <p:nvPr/>
        </p:nvSpPr>
        <p:spPr>
          <a:xfrm>
            <a:off x="1754560" y="1569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33" name="Rectangle 30">
            <a:extLst>
              <a:ext uri="{FF2B5EF4-FFF2-40B4-BE49-F238E27FC236}">
                <a16:creationId xmlns:a16="http://schemas.microsoft.com/office/drawing/2014/main" id="{2016E67C-DAD9-51A1-C48E-0E84B457A9FF}"/>
              </a:ext>
            </a:extLst>
          </p:cNvPr>
          <p:cNvSpPr/>
          <p:nvPr/>
        </p:nvSpPr>
        <p:spPr>
          <a:xfrm>
            <a:off x="2084512" y="20100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8F690BF-7DEE-5FCC-A8FF-587E7FBDC0BE}"/>
              </a:ext>
            </a:extLst>
          </p:cNvPr>
          <p:cNvCxnSpPr>
            <a:cxnSpLocks/>
          </p:cNvCxnSpPr>
          <p:nvPr/>
        </p:nvCxnSpPr>
        <p:spPr>
          <a:xfrm>
            <a:off x="34142" y="5165389"/>
            <a:ext cx="893933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37A4AF4C-9E92-2FEC-B22E-129B01916C03}"/>
              </a:ext>
            </a:extLst>
          </p:cNvPr>
          <p:cNvSpPr txBox="1"/>
          <p:nvPr/>
        </p:nvSpPr>
        <p:spPr>
          <a:xfrm>
            <a:off x="854271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2</a:t>
            </a:r>
            <a:endParaRPr lang="zh-CN" altLang="en-US" dirty="0"/>
          </a:p>
        </p:txBody>
      </p:sp>
      <p:sp>
        <p:nvSpPr>
          <p:cNvPr id="61" name="Rectangle 15">
            <a:extLst>
              <a:ext uri="{FF2B5EF4-FFF2-40B4-BE49-F238E27FC236}">
                <a16:creationId xmlns:a16="http://schemas.microsoft.com/office/drawing/2014/main" id="{55DA5A86-326E-D0F5-D689-9AFCB9A37CF9}"/>
              </a:ext>
            </a:extLst>
          </p:cNvPr>
          <p:cNvSpPr/>
          <p:nvPr/>
        </p:nvSpPr>
        <p:spPr>
          <a:xfrm>
            <a:off x="3243064" y="19703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id="{5503CFD2-DE3D-C7DA-D1C0-F53F48C44010}"/>
              </a:ext>
            </a:extLst>
          </p:cNvPr>
          <p:cNvSpPr/>
          <p:nvPr/>
        </p:nvSpPr>
        <p:spPr>
          <a:xfrm>
            <a:off x="3624064" y="19703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3" name="Rectangle 17">
            <a:extLst>
              <a:ext uri="{FF2B5EF4-FFF2-40B4-BE49-F238E27FC236}">
                <a16:creationId xmlns:a16="http://schemas.microsoft.com/office/drawing/2014/main" id="{1DA248E9-B0DE-CEBD-6045-D2A4BAA8A231}"/>
              </a:ext>
            </a:extLst>
          </p:cNvPr>
          <p:cNvSpPr/>
          <p:nvPr/>
        </p:nvSpPr>
        <p:spPr>
          <a:xfrm>
            <a:off x="3243064" y="25037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4" name="Rectangle 18">
            <a:extLst>
              <a:ext uri="{FF2B5EF4-FFF2-40B4-BE49-F238E27FC236}">
                <a16:creationId xmlns:a16="http://schemas.microsoft.com/office/drawing/2014/main" id="{5556D637-7078-B022-24F8-9EFBB594E9F1}"/>
              </a:ext>
            </a:extLst>
          </p:cNvPr>
          <p:cNvSpPr/>
          <p:nvPr/>
        </p:nvSpPr>
        <p:spPr>
          <a:xfrm>
            <a:off x="3624064" y="25037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5" name="Rectangle 25">
            <a:extLst>
              <a:ext uri="{FF2B5EF4-FFF2-40B4-BE49-F238E27FC236}">
                <a16:creationId xmlns:a16="http://schemas.microsoft.com/office/drawing/2014/main" id="{913F81FE-7CB4-AA2E-C861-35F774E11546}"/>
              </a:ext>
            </a:extLst>
          </p:cNvPr>
          <p:cNvSpPr/>
          <p:nvPr/>
        </p:nvSpPr>
        <p:spPr>
          <a:xfrm>
            <a:off x="3243064" y="30371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6" name="Rectangle 26">
            <a:extLst>
              <a:ext uri="{FF2B5EF4-FFF2-40B4-BE49-F238E27FC236}">
                <a16:creationId xmlns:a16="http://schemas.microsoft.com/office/drawing/2014/main" id="{10449138-022B-16E0-53C1-8D0AADF8E27E}"/>
              </a:ext>
            </a:extLst>
          </p:cNvPr>
          <p:cNvSpPr/>
          <p:nvPr/>
        </p:nvSpPr>
        <p:spPr>
          <a:xfrm>
            <a:off x="3624064" y="30371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7" name="Rectangle 29">
            <a:extLst>
              <a:ext uri="{FF2B5EF4-FFF2-40B4-BE49-F238E27FC236}">
                <a16:creationId xmlns:a16="http://schemas.microsoft.com/office/drawing/2014/main" id="{D3DD2685-DDEF-15A1-A74A-599A05260224}"/>
              </a:ext>
            </a:extLst>
          </p:cNvPr>
          <p:cNvSpPr/>
          <p:nvPr/>
        </p:nvSpPr>
        <p:spPr>
          <a:xfrm>
            <a:off x="3243064" y="35705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8" name="Rectangle 30">
            <a:extLst>
              <a:ext uri="{FF2B5EF4-FFF2-40B4-BE49-F238E27FC236}">
                <a16:creationId xmlns:a16="http://schemas.microsoft.com/office/drawing/2014/main" id="{E0431588-0C14-9F5B-6441-0C5B42BDE884}"/>
              </a:ext>
            </a:extLst>
          </p:cNvPr>
          <p:cNvSpPr/>
          <p:nvPr/>
        </p:nvSpPr>
        <p:spPr>
          <a:xfrm>
            <a:off x="4005064" y="19703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69" name="Rectangle 31">
            <a:extLst>
              <a:ext uri="{FF2B5EF4-FFF2-40B4-BE49-F238E27FC236}">
                <a16:creationId xmlns:a16="http://schemas.microsoft.com/office/drawing/2014/main" id="{954DE8A9-B17B-2DE6-44B7-4E8F270E2F5D}"/>
              </a:ext>
            </a:extLst>
          </p:cNvPr>
          <p:cNvSpPr/>
          <p:nvPr/>
        </p:nvSpPr>
        <p:spPr>
          <a:xfrm>
            <a:off x="3624064" y="35705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0" name="Rectangle 32">
            <a:extLst>
              <a:ext uri="{FF2B5EF4-FFF2-40B4-BE49-F238E27FC236}">
                <a16:creationId xmlns:a16="http://schemas.microsoft.com/office/drawing/2014/main" id="{55D32D69-B7BD-64DF-7154-25BB7E06B87D}"/>
              </a:ext>
            </a:extLst>
          </p:cNvPr>
          <p:cNvSpPr/>
          <p:nvPr/>
        </p:nvSpPr>
        <p:spPr>
          <a:xfrm>
            <a:off x="3243064" y="41039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1" name="Rectangle 33">
            <a:extLst>
              <a:ext uri="{FF2B5EF4-FFF2-40B4-BE49-F238E27FC236}">
                <a16:creationId xmlns:a16="http://schemas.microsoft.com/office/drawing/2014/main" id="{433C4F3D-4AAF-8A23-E28B-13D98548B15A}"/>
              </a:ext>
            </a:extLst>
          </p:cNvPr>
          <p:cNvSpPr/>
          <p:nvPr/>
        </p:nvSpPr>
        <p:spPr>
          <a:xfrm>
            <a:off x="3624064" y="4103929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2" name="TextBox 45">
            <a:extLst>
              <a:ext uri="{FF2B5EF4-FFF2-40B4-BE49-F238E27FC236}">
                <a16:creationId xmlns:a16="http://schemas.microsoft.com/office/drawing/2014/main" id="{29C36498-FF94-36DD-13B6-EF5017FAC850}"/>
              </a:ext>
            </a:extLst>
          </p:cNvPr>
          <p:cNvSpPr txBox="1"/>
          <p:nvPr/>
        </p:nvSpPr>
        <p:spPr>
          <a:xfrm>
            <a:off x="2862064" y="20223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73" name="TextBox 46">
            <a:extLst>
              <a:ext uri="{FF2B5EF4-FFF2-40B4-BE49-F238E27FC236}">
                <a16:creationId xmlns:a16="http://schemas.microsoft.com/office/drawing/2014/main" id="{EE0B10F5-2AA1-FCDC-50BD-03101E85D4B1}"/>
              </a:ext>
            </a:extLst>
          </p:cNvPr>
          <p:cNvSpPr txBox="1"/>
          <p:nvPr/>
        </p:nvSpPr>
        <p:spPr>
          <a:xfrm>
            <a:off x="2862064" y="25557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74" name="TextBox 47">
            <a:extLst>
              <a:ext uri="{FF2B5EF4-FFF2-40B4-BE49-F238E27FC236}">
                <a16:creationId xmlns:a16="http://schemas.microsoft.com/office/drawing/2014/main" id="{0A2BAF1D-D764-3511-9F7F-1ABB509A6ADC}"/>
              </a:ext>
            </a:extLst>
          </p:cNvPr>
          <p:cNvSpPr txBox="1"/>
          <p:nvPr/>
        </p:nvSpPr>
        <p:spPr>
          <a:xfrm>
            <a:off x="2862064" y="30891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75" name="TextBox 48">
            <a:extLst>
              <a:ext uri="{FF2B5EF4-FFF2-40B4-BE49-F238E27FC236}">
                <a16:creationId xmlns:a16="http://schemas.microsoft.com/office/drawing/2014/main" id="{E94E7CB3-87C7-A188-9B44-B0B848B43D62}"/>
              </a:ext>
            </a:extLst>
          </p:cNvPr>
          <p:cNvSpPr txBox="1"/>
          <p:nvPr/>
        </p:nvSpPr>
        <p:spPr>
          <a:xfrm>
            <a:off x="2862064" y="36225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76" name="TextBox 49">
            <a:extLst>
              <a:ext uri="{FF2B5EF4-FFF2-40B4-BE49-F238E27FC236}">
                <a16:creationId xmlns:a16="http://schemas.microsoft.com/office/drawing/2014/main" id="{D654623C-0CAF-FE4E-582C-2FDD147C275F}"/>
              </a:ext>
            </a:extLst>
          </p:cNvPr>
          <p:cNvSpPr txBox="1"/>
          <p:nvPr/>
        </p:nvSpPr>
        <p:spPr>
          <a:xfrm>
            <a:off x="2862064" y="4155930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77" name="Rectangle 51">
            <a:extLst>
              <a:ext uri="{FF2B5EF4-FFF2-40B4-BE49-F238E27FC236}">
                <a16:creationId xmlns:a16="http://schemas.microsoft.com/office/drawing/2014/main" id="{07297175-6FC6-26AE-9D39-AAD2010D09F9}"/>
              </a:ext>
            </a:extLst>
          </p:cNvPr>
          <p:cNvSpPr/>
          <p:nvPr/>
        </p:nvSpPr>
        <p:spPr>
          <a:xfrm>
            <a:off x="4005064" y="25037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78" name="TextBox 6">
            <a:extLst>
              <a:ext uri="{FF2B5EF4-FFF2-40B4-BE49-F238E27FC236}">
                <a16:creationId xmlns:a16="http://schemas.microsoft.com/office/drawing/2014/main" id="{50EE26D5-73A7-19CE-FCD9-8BCFDF3A7410}"/>
              </a:ext>
            </a:extLst>
          </p:cNvPr>
          <p:cNvSpPr txBox="1"/>
          <p:nvPr/>
        </p:nvSpPr>
        <p:spPr>
          <a:xfrm>
            <a:off x="3294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9" name="TextBox 7">
            <a:extLst>
              <a:ext uri="{FF2B5EF4-FFF2-40B4-BE49-F238E27FC236}">
                <a16:creationId xmlns:a16="http://schemas.microsoft.com/office/drawing/2014/main" id="{DCBAC154-778E-511A-4400-0435B4698851}"/>
              </a:ext>
            </a:extLst>
          </p:cNvPr>
          <p:cNvSpPr txBox="1"/>
          <p:nvPr/>
        </p:nvSpPr>
        <p:spPr>
          <a:xfrm>
            <a:off x="3675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80" name="TextBox 8">
            <a:extLst>
              <a:ext uri="{FF2B5EF4-FFF2-40B4-BE49-F238E27FC236}">
                <a16:creationId xmlns:a16="http://schemas.microsoft.com/office/drawing/2014/main" id="{95661B09-160D-E896-2273-BEF431538526}"/>
              </a:ext>
            </a:extLst>
          </p:cNvPr>
          <p:cNvSpPr txBox="1"/>
          <p:nvPr/>
        </p:nvSpPr>
        <p:spPr>
          <a:xfrm>
            <a:off x="4056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5A4F4B0-DBEC-8F38-E68D-73BC8F4583E8}"/>
              </a:ext>
            </a:extLst>
          </p:cNvPr>
          <p:cNvSpPr txBox="1"/>
          <p:nvPr/>
        </p:nvSpPr>
        <p:spPr>
          <a:xfrm>
            <a:off x="3125661" y="1110530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</a:t>
            </a:r>
            <a:r>
              <a:rPr kumimoji="1" lang="en-US" altLang="zh-CN" b="1" dirty="0">
                <a:solidFill>
                  <a:srgbClr val="C00000"/>
                </a:solidFill>
              </a:rPr>
              <a:t>?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82" name="Rectangle 51">
            <a:extLst>
              <a:ext uri="{FF2B5EF4-FFF2-40B4-BE49-F238E27FC236}">
                <a16:creationId xmlns:a16="http://schemas.microsoft.com/office/drawing/2014/main" id="{4D4C0F36-5333-8A49-3E7E-83476EAA4365}"/>
              </a:ext>
            </a:extLst>
          </p:cNvPr>
          <p:cNvSpPr/>
          <p:nvPr/>
        </p:nvSpPr>
        <p:spPr>
          <a:xfrm>
            <a:off x="4005064" y="30371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3" name="Rectangle 51">
            <a:extLst>
              <a:ext uri="{FF2B5EF4-FFF2-40B4-BE49-F238E27FC236}">
                <a16:creationId xmlns:a16="http://schemas.microsoft.com/office/drawing/2014/main" id="{670E6F1F-CE23-419D-0348-2EFF9D8FCCF1}"/>
              </a:ext>
            </a:extLst>
          </p:cNvPr>
          <p:cNvSpPr/>
          <p:nvPr/>
        </p:nvSpPr>
        <p:spPr>
          <a:xfrm>
            <a:off x="4005064" y="357052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4" name="Rectangle 30">
            <a:extLst>
              <a:ext uri="{FF2B5EF4-FFF2-40B4-BE49-F238E27FC236}">
                <a16:creationId xmlns:a16="http://schemas.microsoft.com/office/drawing/2014/main" id="{65AB1661-43F2-DE54-7183-A165947AC7E9}"/>
              </a:ext>
            </a:extLst>
          </p:cNvPr>
          <p:cNvSpPr/>
          <p:nvPr/>
        </p:nvSpPr>
        <p:spPr>
          <a:xfrm>
            <a:off x="4386064" y="19671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5" name="Rectangle 51">
            <a:extLst>
              <a:ext uri="{FF2B5EF4-FFF2-40B4-BE49-F238E27FC236}">
                <a16:creationId xmlns:a16="http://schemas.microsoft.com/office/drawing/2014/main" id="{59A73937-45F1-EBB4-FA0D-EBA7B03FE820}"/>
              </a:ext>
            </a:extLst>
          </p:cNvPr>
          <p:cNvSpPr/>
          <p:nvPr/>
        </p:nvSpPr>
        <p:spPr>
          <a:xfrm>
            <a:off x="4386064" y="25005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6" name="Rectangle 51">
            <a:extLst>
              <a:ext uri="{FF2B5EF4-FFF2-40B4-BE49-F238E27FC236}">
                <a16:creationId xmlns:a16="http://schemas.microsoft.com/office/drawing/2014/main" id="{C0CCFCD7-F688-3E61-F897-678B1577F06A}"/>
              </a:ext>
            </a:extLst>
          </p:cNvPr>
          <p:cNvSpPr/>
          <p:nvPr/>
        </p:nvSpPr>
        <p:spPr>
          <a:xfrm>
            <a:off x="4386064" y="303394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7" name="TextBox 8">
            <a:extLst>
              <a:ext uri="{FF2B5EF4-FFF2-40B4-BE49-F238E27FC236}">
                <a16:creationId xmlns:a16="http://schemas.microsoft.com/office/drawing/2014/main" id="{E667F071-BE13-5EDA-3781-A880A26726CC}"/>
              </a:ext>
            </a:extLst>
          </p:cNvPr>
          <p:cNvSpPr txBox="1"/>
          <p:nvPr/>
        </p:nvSpPr>
        <p:spPr>
          <a:xfrm>
            <a:off x="4437112" y="1523440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88" name="Rectangle 30">
            <a:extLst>
              <a:ext uri="{FF2B5EF4-FFF2-40B4-BE49-F238E27FC236}">
                <a16:creationId xmlns:a16="http://schemas.microsoft.com/office/drawing/2014/main" id="{E16D7559-B635-B42D-DEAB-C86230E50304}"/>
              </a:ext>
            </a:extLst>
          </p:cNvPr>
          <p:cNvSpPr/>
          <p:nvPr/>
        </p:nvSpPr>
        <p:spPr>
          <a:xfrm>
            <a:off x="4767064" y="1963969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8B0C04B8-FE84-D373-E670-065F8EF74A1E}"/>
              </a:ext>
            </a:extLst>
          </p:cNvPr>
          <p:cNvCxnSpPr/>
          <p:nvPr/>
        </p:nvCxnSpPr>
        <p:spPr>
          <a:xfrm>
            <a:off x="2699792" y="1110530"/>
            <a:ext cx="0" cy="4699298"/>
          </a:xfrm>
          <a:prstGeom prst="line">
            <a:avLst/>
          </a:prstGeom>
          <a:ln>
            <a:solidFill>
              <a:schemeClr val="accent6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18">
            <a:extLst>
              <a:ext uri="{FF2B5EF4-FFF2-40B4-BE49-F238E27FC236}">
                <a16:creationId xmlns:a16="http://schemas.microsoft.com/office/drawing/2014/main" id="{10EEC2BE-9279-B632-724F-FE4408247B3E}"/>
              </a:ext>
            </a:extLst>
          </p:cNvPr>
          <p:cNvSpPr txBox="1"/>
          <p:nvPr/>
        </p:nvSpPr>
        <p:spPr>
          <a:xfrm>
            <a:off x="3110183" y="4980723"/>
            <a:ext cx="140975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S1 crashes</a:t>
            </a:r>
            <a:endParaRPr lang="zh-CN" altLang="en-US" dirty="0"/>
          </a:p>
        </p:txBody>
      </p:sp>
      <p:cxnSp>
        <p:nvCxnSpPr>
          <p:cNvPr id="121" name="直线连接符 120">
            <a:extLst>
              <a:ext uri="{FF2B5EF4-FFF2-40B4-BE49-F238E27FC236}">
                <a16:creationId xmlns:a16="http://schemas.microsoft.com/office/drawing/2014/main" id="{60D9EF6A-63A0-9E38-E473-F67D63D69E95}"/>
              </a:ext>
            </a:extLst>
          </p:cNvPr>
          <p:cNvCxnSpPr/>
          <p:nvPr/>
        </p:nvCxnSpPr>
        <p:spPr>
          <a:xfrm>
            <a:off x="2989760" y="1843256"/>
            <a:ext cx="2253905" cy="529048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线连接符 121">
            <a:extLst>
              <a:ext uri="{FF2B5EF4-FFF2-40B4-BE49-F238E27FC236}">
                <a16:creationId xmlns:a16="http://schemas.microsoft.com/office/drawing/2014/main" id="{62CE460A-AF2E-4755-B913-AEA381C76C11}"/>
              </a:ext>
            </a:extLst>
          </p:cNvPr>
          <p:cNvCxnSpPr>
            <a:cxnSpLocks/>
          </p:cNvCxnSpPr>
          <p:nvPr/>
        </p:nvCxnSpPr>
        <p:spPr>
          <a:xfrm flipV="1">
            <a:off x="2979600" y="1872975"/>
            <a:ext cx="2264065" cy="375525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123">
            <a:extLst>
              <a:ext uri="{FF2B5EF4-FFF2-40B4-BE49-F238E27FC236}">
                <a16:creationId xmlns:a16="http://schemas.microsoft.com/office/drawing/2014/main" id="{3B5DD81A-297D-6F7E-527F-84F4D389E667}"/>
              </a:ext>
            </a:extLst>
          </p:cNvPr>
          <p:cNvSpPr txBox="1"/>
          <p:nvPr/>
        </p:nvSpPr>
        <p:spPr>
          <a:xfrm>
            <a:off x="5994609" y="4980723"/>
            <a:ext cx="8992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3</a:t>
            </a:r>
            <a:endParaRPr lang="zh-CN" altLang="en-US" dirty="0"/>
          </a:p>
        </p:txBody>
      </p:sp>
      <p:sp>
        <p:nvSpPr>
          <p:cNvPr id="127" name="Rectangle 17">
            <a:extLst>
              <a:ext uri="{FF2B5EF4-FFF2-40B4-BE49-F238E27FC236}">
                <a16:creationId xmlns:a16="http://schemas.microsoft.com/office/drawing/2014/main" id="{5EF2D1B8-272D-D7B6-F87F-3A66653D33A9}"/>
              </a:ext>
            </a:extLst>
          </p:cNvPr>
          <p:cNvSpPr/>
          <p:nvPr/>
        </p:nvSpPr>
        <p:spPr>
          <a:xfrm>
            <a:off x="5946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8" name="Rectangle 18">
            <a:extLst>
              <a:ext uri="{FF2B5EF4-FFF2-40B4-BE49-F238E27FC236}">
                <a16:creationId xmlns:a16="http://schemas.microsoft.com/office/drawing/2014/main" id="{B2013483-A112-DC5B-2468-C107AA1C86D4}"/>
              </a:ext>
            </a:extLst>
          </p:cNvPr>
          <p:cNvSpPr/>
          <p:nvPr/>
        </p:nvSpPr>
        <p:spPr>
          <a:xfrm>
            <a:off x="6327576" y="24706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9" name="Rectangle 25">
            <a:extLst>
              <a:ext uri="{FF2B5EF4-FFF2-40B4-BE49-F238E27FC236}">
                <a16:creationId xmlns:a16="http://schemas.microsoft.com/office/drawing/2014/main" id="{C862CFAC-960C-F973-9213-64C1FE3B3357}"/>
              </a:ext>
            </a:extLst>
          </p:cNvPr>
          <p:cNvSpPr/>
          <p:nvPr/>
        </p:nvSpPr>
        <p:spPr>
          <a:xfrm>
            <a:off x="5946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0" name="Rectangle 26">
            <a:extLst>
              <a:ext uri="{FF2B5EF4-FFF2-40B4-BE49-F238E27FC236}">
                <a16:creationId xmlns:a16="http://schemas.microsoft.com/office/drawing/2014/main" id="{2ACC6E64-3577-4258-43DB-E42EC346F4E1}"/>
              </a:ext>
            </a:extLst>
          </p:cNvPr>
          <p:cNvSpPr/>
          <p:nvPr/>
        </p:nvSpPr>
        <p:spPr>
          <a:xfrm>
            <a:off x="6327576" y="30040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1" name="Rectangle 29">
            <a:extLst>
              <a:ext uri="{FF2B5EF4-FFF2-40B4-BE49-F238E27FC236}">
                <a16:creationId xmlns:a16="http://schemas.microsoft.com/office/drawing/2014/main" id="{5C7237EB-E18E-A446-EC3F-A6E0B6A94417}"/>
              </a:ext>
            </a:extLst>
          </p:cNvPr>
          <p:cNvSpPr/>
          <p:nvPr/>
        </p:nvSpPr>
        <p:spPr>
          <a:xfrm>
            <a:off x="5946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3" name="Rectangle 31">
            <a:extLst>
              <a:ext uri="{FF2B5EF4-FFF2-40B4-BE49-F238E27FC236}">
                <a16:creationId xmlns:a16="http://schemas.microsoft.com/office/drawing/2014/main" id="{F4796A81-EA1D-104A-FEE6-B991FA5CE0DC}"/>
              </a:ext>
            </a:extLst>
          </p:cNvPr>
          <p:cNvSpPr/>
          <p:nvPr/>
        </p:nvSpPr>
        <p:spPr>
          <a:xfrm>
            <a:off x="6327576" y="35374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4" name="Rectangle 32">
            <a:extLst>
              <a:ext uri="{FF2B5EF4-FFF2-40B4-BE49-F238E27FC236}">
                <a16:creationId xmlns:a16="http://schemas.microsoft.com/office/drawing/2014/main" id="{496E8D7A-ED0F-83A2-CAE7-E0E6DC62CF71}"/>
              </a:ext>
            </a:extLst>
          </p:cNvPr>
          <p:cNvSpPr/>
          <p:nvPr/>
        </p:nvSpPr>
        <p:spPr>
          <a:xfrm>
            <a:off x="5946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5" name="Rectangle 33">
            <a:extLst>
              <a:ext uri="{FF2B5EF4-FFF2-40B4-BE49-F238E27FC236}">
                <a16:creationId xmlns:a16="http://schemas.microsoft.com/office/drawing/2014/main" id="{AF9073D5-49B1-ECB5-28B8-5FF25315C1B3}"/>
              </a:ext>
            </a:extLst>
          </p:cNvPr>
          <p:cNvSpPr/>
          <p:nvPr/>
        </p:nvSpPr>
        <p:spPr>
          <a:xfrm>
            <a:off x="6327576" y="407082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7" name="TextBox 46">
            <a:extLst>
              <a:ext uri="{FF2B5EF4-FFF2-40B4-BE49-F238E27FC236}">
                <a16:creationId xmlns:a16="http://schemas.microsoft.com/office/drawing/2014/main" id="{21244EDB-4970-6CEC-EC19-CA662A7906DA}"/>
              </a:ext>
            </a:extLst>
          </p:cNvPr>
          <p:cNvSpPr txBox="1"/>
          <p:nvPr/>
        </p:nvSpPr>
        <p:spPr>
          <a:xfrm>
            <a:off x="5565576" y="25226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138" name="TextBox 47">
            <a:extLst>
              <a:ext uri="{FF2B5EF4-FFF2-40B4-BE49-F238E27FC236}">
                <a16:creationId xmlns:a16="http://schemas.microsoft.com/office/drawing/2014/main" id="{EC0AE85E-3271-1B91-0E46-DD843B7777EB}"/>
              </a:ext>
            </a:extLst>
          </p:cNvPr>
          <p:cNvSpPr txBox="1"/>
          <p:nvPr/>
        </p:nvSpPr>
        <p:spPr>
          <a:xfrm>
            <a:off x="5565576" y="30560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139" name="TextBox 48">
            <a:extLst>
              <a:ext uri="{FF2B5EF4-FFF2-40B4-BE49-F238E27FC236}">
                <a16:creationId xmlns:a16="http://schemas.microsoft.com/office/drawing/2014/main" id="{AB68AC97-881A-2935-7C61-544D1B1BA667}"/>
              </a:ext>
            </a:extLst>
          </p:cNvPr>
          <p:cNvSpPr txBox="1"/>
          <p:nvPr/>
        </p:nvSpPr>
        <p:spPr>
          <a:xfrm>
            <a:off x="5565576" y="35894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140" name="TextBox 49">
            <a:extLst>
              <a:ext uri="{FF2B5EF4-FFF2-40B4-BE49-F238E27FC236}">
                <a16:creationId xmlns:a16="http://schemas.microsoft.com/office/drawing/2014/main" id="{6EA017FF-4297-A835-B58F-6AE395D38E47}"/>
              </a:ext>
            </a:extLst>
          </p:cNvPr>
          <p:cNvSpPr txBox="1"/>
          <p:nvPr/>
        </p:nvSpPr>
        <p:spPr>
          <a:xfrm>
            <a:off x="5565576" y="412282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141" name="Rectangle 51">
            <a:extLst>
              <a:ext uri="{FF2B5EF4-FFF2-40B4-BE49-F238E27FC236}">
                <a16:creationId xmlns:a16="http://schemas.microsoft.com/office/drawing/2014/main" id="{0CA1ABC2-6101-EF2B-2641-DCFC0DE0B322}"/>
              </a:ext>
            </a:extLst>
          </p:cNvPr>
          <p:cNvSpPr/>
          <p:nvPr/>
        </p:nvSpPr>
        <p:spPr>
          <a:xfrm>
            <a:off x="6708576" y="24706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2" name="TextBox 6">
            <a:extLst>
              <a:ext uri="{FF2B5EF4-FFF2-40B4-BE49-F238E27FC236}">
                <a16:creationId xmlns:a16="http://schemas.microsoft.com/office/drawing/2014/main" id="{A01A6A2E-C0D8-7DC9-A678-2CDB080E60AD}"/>
              </a:ext>
            </a:extLst>
          </p:cNvPr>
          <p:cNvSpPr txBox="1"/>
          <p:nvPr/>
        </p:nvSpPr>
        <p:spPr>
          <a:xfrm>
            <a:off x="5997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43" name="TextBox 7">
            <a:extLst>
              <a:ext uri="{FF2B5EF4-FFF2-40B4-BE49-F238E27FC236}">
                <a16:creationId xmlns:a16="http://schemas.microsoft.com/office/drawing/2014/main" id="{64F8189A-5E54-FCCF-F171-C7066A484BC8}"/>
              </a:ext>
            </a:extLst>
          </p:cNvPr>
          <p:cNvSpPr txBox="1"/>
          <p:nvPr/>
        </p:nvSpPr>
        <p:spPr>
          <a:xfrm>
            <a:off x="6378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44" name="TextBox 8">
            <a:extLst>
              <a:ext uri="{FF2B5EF4-FFF2-40B4-BE49-F238E27FC236}">
                <a16:creationId xmlns:a16="http://schemas.microsoft.com/office/drawing/2014/main" id="{4190A9A0-F3C4-C9D6-E4FB-B55AB183F374}"/>
              </a:ext>
            </a:extLst>
          </p:cNvPr>
          <p:cNvSpPr txBox="1"/>
          <p:nvPr/>
        </p:nvSpPr>
        <p:spPr>
          <a:xfrm>
            <a:off x="6759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A04D2F55-5394-2013-F7C9-3B92EFA0A900}"/>
              </a:ext>
            </a:extLst>
          </p:cNvPr>
          <p:cNvSpPr txBox="1"/>
          <p:nvPr/>
        </p:nvSpPr>
        <p:spPr>
          <a:xfrm>
            <a:off x="5829173" y="107742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</a:t>
            </a:r>
            <a:r>
              <a:rPr kumimoji="1" lang="en-US" altLang="zh-CN" b="1" dirty="0">
                <a:solidFill>
                  <a:srgbClr val="C00000"/>
                </a:solidFill>
              </a:rPr>
              <a:t>S5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6" name="Rectangle 51">
            <a:extLst>
              <a:ext uri="{FF2B5EF4-FFF2-40B4-BE49-F238E27FC236}">
                <a16:creationId xmlns:a16="http://schemas.microsoft.com/office/drawing/2014/main" id="{84DB779C-251B-7A39-F5DC-E43DBD14B6E8}"/>
              </a:ext>
            </a:extLst>
          </p:cNvPr>
          <p:cNvSpPr/>
          <p:nvPr/>
        </p:nvSpPr>
        <p:spPr>
          <a:xfrm>
            <a:off x="6708576" y="30040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7" name="Rectangle 51">
            <a:extLst>
              <a:ext uri="{FF2B5EF4-FFF2-40B4-BE49-F238E27FC236}">
                <a16:creationId xmlns:a16="http://schemas.microsoft.com/office/drawing/2014/main" id="{7F14E58C-5D77-BE5F-A3AC-0F1B6258F2BD}"/>
              </a:ext>
            </a:extLst>
          </p:cNvPr>
          <p:cNvSpPr/>
          <p:nvPr/>
        </p:nvSpPr>
        <p:spPr>
          <a:xfrm>
            <a:off x="6708576" y="353742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9" name="Rectangle 51">
            <a:extLst>
              <a:ext uri="{FF2B5EF4-FFF2-40B4-BE49-F238E27FC236}">
                <a16:creationId xmlns:a16="http://schemas.microsoft.com/office/drawing/2014/main" id="{66991DED-6C1C-6A53-6071-3CDA30AB86ED}"/>
              </a:ext>
            </a:extLst>
          </p:cNvPr>
          <p:cNvSpPr/>
          <p:nvPr/>
        </p:nvSpPr>
        <p:spPr>
          <a:xfrm>
            <a:off x="7089576" y="24674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50" name="Rectangle 51">
            <a:extLst>
              <a:ext uri="{FF2B5EF4-FFF2-40B4-BE49-F238E27FC236}">
                <a16:creationId xmlns:a16="http://schemas.microsoft.com/office/drawing/2014/main" id="{3BFA27D6-DD81-3FBF-4273-2FBF314CF8D4}"/>
              </a:ext>
            </a:extLst>
          </p:cNvPr>
          <p:cNvSpPr/>
          <p:nvPr/>
        </p:nvSpPr>
        <p:spPr>
          <a:xfrm>
            <a:off x="7089576" y="300084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51" name="TextBox 8">
            <a:extLst>
              <a:ext uri="{FF2B5EF4-FFF2-40B4-BE49-F238E27FC236}">
                <a16:creationId xmlns:a16="http://schemas.microsoft.com/office/drawing/2014/main" id="{D3E5E886-4593-8B3C-36C1-A3BDB52D17B9}"/>
              </a:ext>
            </a:extLst>
          </p:cNvPr>
          <p:cNvSpPr txBox="1"/>
          <p:nvPr/>
        </p:nvSpPr>
        <p:spPr>
          <a:xfrm>
            <a:off x="7140624" y="149033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53" name="Rectangle 51">
            <a:extLst>
              <a:ext uri="{FF2B5EF4-FFF2-40B4-BE49-F238E27FC236}">
                <a16:creationId xmlns:a16="http://schemas.microsoft.com/office/drawing/2014/main" id="{138FA465-F0A6-CF04-DA86-61F7F8FA9388}"/>
              </a:ext>
            </a:extLst>
          </p:cNvPr>
          <p:cNvSpPr/>
          <p:nvPr/>
        </p:nvSpPr>
        <p:spPr>
          <a:xfrm>
            <a:off x="6717168" y="4068571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EC02DB8F-4F8E-691D-08DB-071282379609}"/>
              </a:ext>
            </a:extLst>
          </p:cNvPr>
          <p:cNvGrpSpPr/>
          <p:nvPr/>
        </p:nvGrpSpPr>
        <p:grpSpPr>
          <a:xfrm>
            <a:off x="6055943" y="120008"/>
            <a:ext cx="3173753" cy="737393"/>
            <a:chOff x="1038399" y="1493332"/>
            <a:chExt cx="1127473" cy="737393"/>
          </a:xfrm>
        </p:grpSpPr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00BCA20E-B9C3-FFEE-5077-BA5E40891DCF}"/>
                </a:ext>
              </a:extLst>
            </p:cNvPr>
            <p:cNvSpPr/>
            <p:nvPr/>
          </p:nvSpPr>
          <p:spPr>
            <a:xfrm>
              <a:off x="1163126" y="1493332"/>
              <a:ext cx="902137" cy="73739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7" name="矩形 156">
              <a:extLst>
                <a:ext uri="{FF2B5EF4-FFF2-40B4-BE49-F238E27FC236}">
                  <a16:creationId xmlns:a16="http://schemas.microsoft.com/office/drawing/2014/main" id="{346E49F6-2340-1F39-F9E8-AFB7531B1CBE}"/>
                </a:ext>
              </a:extLst>
            </p:cNvPr>
            <p:cNvSpPr/>
            <p:nvPr/>
          </p:nvSpPr>
          <p:spPr>
            <a:xfrm>
              <a:off x="1038399" y="1519662"/>
              <a:ext cx="11274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>
                  <a:cs typeface="Consolas" panose="020B0609020204030204" pitchFamily="49" charset="0"/>
                </a:rPr>
                <a:t>Question: can index 4 </a:t>
              </a:r>
            </a:p>
            <a:p>
              <a:pPr algn="ctr"/>
              <a:r>
                <a:rPr kumimoji="1" lang="en-US" altLang="zh-CN" dirty="0">
                  <a:cs typeface="Consolas" panose="020B0609020204030204" pitchFamily="49" charset="0"/>
                </a:rPr>
                <a:t>be overwritten?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  <p:sp>
        <p:nvSpPr>
          <p:cNvPr id="3" name="Rectangle 51">
            <a:extLst>
              <a:ext uri="{FF2B5EF4-FFF2-40B4-BE49-F238E27FC236}">
                <a16:creationId xmlns:a16="http://schemas.microsoft.com/office/drawing/2014/main" id="{58907704-4D97-E714-DC14-BC86643603B7}"/>
              </a:ext>
            </a:extLst>
          </p:cNvPr>
          <p:cNvSpPr/>
          <p:nvPr/>
        </p:nvSpPr>
        <p:spPr>
          <a:xfrm>
            <a:off x="7110828" y="4068571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28" name="Rectangle 51">
            <a:extLst>
              <a:ext uri="{FF2B5EF4-FFF2-40B4-BE49-F238E27FC236}">
                <a16:creationId xmlns:a16="http://schemas.microsoft.com/office/drawing/2014/main" id="{5413DA2E-4E7B-FB0C-E768-FB44CE10C28F}"/>
              </a:ext>
            </a:extLst>
          </p:cNvPr>
          <p:cNvSpPr/>
          <p:nvPr/>
        </p:nvSpPr>
        <p:spPr>
          <a:xfrm>
            <a:off x="6717168" y="3529743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92B43D5A-6C03-886E-E28C-A3BB56DD9552}"/>
              </a:ext>
            </a:extLst>
          </p:cNvPr>
          <p:cNvSpPr/>
          <p:nvPr/>
        </p:nvSpPr>
        <p:spPr>
          <a:xfrm>
            <a:off x="6717168" y="3011697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37" name="Rectangle 51">
            <a:extLst>
              <a:ext uri="{FF2B5EF4-FFF2-40B4-BE49-F238E27FC236}">
                <a16:creationId xmlns:a16="http://schemas.microsoft.com/office/drawing/2014/main" id="{0B1AC0AD-9541-8B84-D513-096444CED7ED}"/>
              </a:ext>
            </a:extLst>
          </p:cNvPr>
          <p:cNvSpPr/>
          <p:nvPr/>
        </p:nvSpPr>
        <p:spPr>
          <a:xfrm>
            <a:off x="6717168" y="2472869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23600996-E846-AB49-B146-AE4B2379312D}"/>
              </a:ext>
            </a:extLst>
          </p:cNvPr>
          <p:cNvSpPr/>
          <p:nvPr/>
        </p:nvSpPr>
        <p:spPr>
          <a:xfrm>
            <a:off x="7030720" y="3759200"/>
            <a:ext cx="348114" cy="416560"/>
          </a:xfrm>
          <a:custGeom>
            <a:avLst/>
            <a:gdLst>
              <a:gd name="connsiteX0" fmla="*/ 0 w 348114"/>
              <a:gd name="connsiteY0" fmla="*/ 416560 h 416560"/>
              <a:gd name="connsiteX1" fmla="*/ 345440 w 348114"/>
              <a:gd name="connsiteY1" fmla="*/ 182880 h 416560"/>
              <a:gd name="connsiteX2" fmla="*/ 132080 w 348114"/>
              <a:gd name="connsiteY2" fmla="*/ 0 h 41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114" h="416560">
                <a:moveTo>
                  <a:pt x="0" y="416560"/>
                </a:moveTo>
                <a:cubicBezTo>
                  <a:pt x="161713" y="334433"/>
                  <a:pt x="323427" y="252307"/>
                  <a:pt x="345440" y="182880"/>
                </a:cubicBezTo>
                <a:cubicBezTo>
                  <a:pt x="367453" y="113453"/>
                  <a:pt x="249766" y="56726"/>
                  <a:pt x="13208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F2D8E15D-BA90-5704-A2EE-CDEADD01C0F4}"/>
              </a:ext>
            </a:extLst>
          </p:cNvPr>
          <p:cNvSpPr/>
          <p:nvPr/>
        </p:nvSpPr>
        <p:spPr>
          <a:xfrm>
            <a:off x="7061200" y="3291840"/>
            <a:ext cx="650301" cy="975360"/>
          </a:xfrm>
          <a:custGeom>
            <a:avLst/>
            <a:gdLst>
              <a:gd name="connsiteX0" fmla="*/ 0 w 650301"/>
              <a:gd name="connsiteY0" fmla="*/ 975360 h 975360"/>
              <a:gd name="connsiteX1" fmla="*/ 650240 w 650301"/>
              <a:gd name="connsiteY1" fmla="*/ 548640 h 975360"/>
              <a:gd name="connsiteX2" fmla="*/ 30480 w 650301"/>
              <a:gd name="connsiteY2" fmla="*/ 0 h 97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0301" h="975360">
                <a:moveTo>
                  <a:pt x="0" y="975360"/>
                </a:moveTo>
                <a:cubicBezTo>
                  <a:pt x="322580" y="843280"/>
                  <a:pt x="645160" y="711200"/>
                  <a:pt x="650240" y="548640"/>
                </a:cubicBezTo>
                <a:cubicBezTo>
                  <a:pt x="655320" y="386080"/>
                  <a:pt x="342900" y="193040"/>
                  <a:pt x="3048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5B733047-F2BE-2AAA-2D9A-35C141B90F20}"/>
              </a:ext>
            </a:extLst>
          </p:cNvPr>
          <p:cNvSpPr/>
          <p:nvPr/>
        </p:nvSpPr>
        <p:spPr>
          <a:xfrm>
            <a:off x="7020560" y="2753360"/>
            <a:ext cx="1076996" cy="1554480"/>
          </a:xfrm>
          <a:custGeom>
            <a:avLst/>
            <a:gdLst>
              <a:gd name="connsiteX0" fmla="*/ 30480 w 1076996"/>
              <a:gd name="connsiteY0" fmla="*/ 1554480 h 1554480"/>
              <a:gd name="connsiteX1" fmla="*/ 1076960 w 1076996"/>
              <a:gd name="connsiteY1" fmla="*/ 1219200 h 1554480"/>
              <a:gd name="connsiteX2" fmla="*/ 0 w 1076996"/>
              <a:gd name="connsiteY2" fmla="*/ 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6996" h="1554480">
                <a:moveTo>
                  <a:pt x="30480" y="1554480"/>
                </a:moveTo>
                <a:cubicBezTo>
                  <a:pt x="556260" y="1516380"/>
                  <a:pt x="1082040" y="1478280"/>
                  <a:pt x="1076960" y="1219200"/>
                </a:cubicBezTo>
                <a:cubicBezTo>
                  <a:pt x="1071880" y="960120"/>
                  <a:pt x="535940" y="480060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984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6" grpId="0" animBg="1"/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DECD6F-C843-964B-B1E8-20AE75D4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Safety requirement of the commit entry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5C69D5-54DF-8B49-89F4-B14D0CD52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985292"/>
            <a:ext cx="8229600" cy="3748818"/>
          </a:xfrm>
        </p:spPr>
        <p:txBody>
          <a:bodyPr/>
          <a:lstStyle/>
          <a:p>
            <a:r>
              <a:rPr lang="en-US" altLang="zh-CN" dirty="0"/>
              <a:t>Raft safety property:</a:t>
            </a:r>
          </a:p>
          <a:p>
            <a:pPr lvl="1"/>
            <a:r>
              <a:rPr lang="en-US" altLang="zh-CN" dirty="0"/>
              <a:t>If a leader has decided that a log entry is committed, that entry will be present in the logs of all future leaders (not being overwritten) </a:t>
            </a:r>
          </a:p>
          <a:p>
            <a:r>
              <a:rPr lang="en-US" altLang="zh-CN" dirty="0"/>
              <a:t>This guarantees the safety requirement</a:t>
            </a:r>
          </a:p>
          <a:p>
            <a:pPr lvl="1"/>
            <a:r>
              <a:rPr lang="en-US" altLang="zh-CN" dirty="0"/>
              <a:t>Leaders never overwrite entries in their logs</a:t>
            </a:r>
          </a:p>
          <a:p>
            <a:pPr lvl="1"/>
            <a:r>
              <a:rPr lang="en-US" altLang="zh-CN" dirty="0"/>
              <a:t>Only entries in the leader’s log can be committed</a:t>
            </a:r>
          </a:p>
          <a:p>
            <a:pPr lvl="1"/>
            <a:r>
              <a:rPr lang="en-US" altLang="zh-CN" dirty="0"/>
              <a:t>Entries must be committed before applying to state machine</a:t>
            </a:r>
          </a:p>
          <a:p>
            <a:r>
              <a:rPr lang="en-US" altLang="zh-CN" dirty="0"/>
              <a:t>We should help the leader deciding </a:t>
            </a:r>
            <a:r>
              <a:rPr lang="en-US" altLang="zh-CN" dirty="0">
                <a:highlight>
                  <a:srgbClr val="FFFF00"/>
                </a:highlight>
              </a:rPr>
              <a:t>which its entry cannot be overwritten </a:t>
            </a: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62D404-9F9E-0942-B848-FA32DD4C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E8E8F79-4721-C34F-8342-45248D77D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77" y="4519278"/>
            <a:ext cx="7112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211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36BAAD-530C-424E-A249-891187FC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Committing Entry from the Current Term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5988DA-09DB-A349-B615-77F3B103E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Goal: if the entry is replicated on a majority, it cannot be overwritten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83B998-47F0-D349-9A68-C47C7EE3D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9A1225-3353-5A4B-ABEC-E345F5C5F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6" y="1550835"/>
            <a:ext cx="5461000" cy="30226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2173EC56-9CA1-B845-A8FC-934E630B5DBD}"/>
              </a:ext>
            </a:extLst>
          </p:cNvPr>
          <p:cNvGrpSpPr/>
          <p:nvPr/>
        </p:nvGrpSpPr>
        <p:grpSpPr>
          <a:xfrm>
            <a:off x="996191" y="4696102"/>
            <a:ext cx="7675884" cy="1018898"/>
            <a:chOff x="912507" y="1040360"/>
            <a:chExt cx="2726851" cy="101889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D0A37BE-F379-FE46-941D-E7C5EA4B4618}"/>
                </a:ext>
              </a:extLst>
            </p:cNvPr>
            <p:cNvSpPr/>
            <p:nvPr/>
          </p:nvSpPr>
          <p:spPr>
            <a:xfrm>
              <a:off x="912507" y="1040360"/>
              <a:ext cx="2684984" cy="84218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23676B5-A53C-6D47-A51C-AA3E77171E3F}"/>
                </a:ext>
              </a:extLst>
            </p:cNvPr>
            <p:cNvSpPr/>
            <p:nvPr/>
          </p:nvSpPr>
          <p:spPr>
            <a:xfrm>
              <a:off x="954373" y="1135928"/>
              <a:ext cx="268498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how to prevent index 4 from being overwritten? Prevent S4 or S5 from becoming the leader 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8065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09AC7-E941-F640-953F-F4E9C9B2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Picking the Best Leader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F4B2B-BDE7-DE4E-B72F-6E4102830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During elections, choose candidate with log most likely to contain all committed entries</a:t>
            </a:r>
          </a:p>
          <a:p>
            <a:pPr lvl="1"/>
            <a:r>
              <a:rPr lang="en-US" altLang="zh-CN" dirty="0"/>
              <a:t>Candidates include log info in </a:t>
            </a:r>
            <a:r>
              <a:rPr lang="en-US" altLang="zh-CN" dirty="0" err="1"/>
              <a:t>RequestVote</a:t>
            </a:r>
            <a:r>
              <a:rPr lang="en-US" altLang="zh-CN" dirty="0"/>
              <a:t> RPCs</a:t>
            </a:r>
            <a:br>
              <a:rPr lang="en-US" altLang="zh-CN" dirty="0"/>
            </a:br>
            <a:r>
              <a:rPr lang="en-US" altLang="zh-CN" dirty="0"/>
              <a:t>(index &amp; term of last log entry)</a:t>
            </a:r>
          </a:p>
          <a:p>
            <a:pPr lvl="1"/>
            <a:r>
              <a:rPr lang="en-US" altLang="zh-CN" dirty="0"/>
              <a:t>Voting server V denies vote if its log is “more complete”:</a:t>
            </a:r>
            <a:br>
              <a:rPr lang="en-US" altLang="zh-CN" dirty="0"/>
            </a:b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lastTermV</a:t>
            </a: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altLang="zh-CN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lastTermC</a:t>
            </a: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||</a:t>
            </a:r>
            <a:b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lastTermV</a:t>
            </a: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</a:t>
            </a:r>
            <a:r>
              <a:rPr lang="en-US" altLang="zh-CN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lastTermC</a:t>
            </a: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&amp;&amp; (</a:t>
            </a:r>
            <a:r>
              <a:rPr lang="en-US" altLang="zh-CN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lastIndexV</a:t>
            </a: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</a:t>
            </a:r>
            <a:r>
              <a:rPr lang="en-US" altLang="zh-CN" dirty="0" err="1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lastIndexC</a:t>
            </a:r>
            <a:r>
              <a:rPr lang="en-US" altLang="zh-CN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r>
              <a:rPr lang="en-US" altLang="zh-CN" dirty="0"/>
              <a:t>Leader will have “most complete” log among electing majority</a:t>
            </a:r>
          </a:p>
          <a:p>
            <a:pPr lvl="1"/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70024-4A4F-B946-905C-EE2F985E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1EA830E4-AE3C-EEB5-0810-9B3C12638A7D}"/>
              </a:ext>
            </a:extLst>
          </p:cNvPr>
          <p:cNvSpPr/>
          <p:nvPr/>
        </p:nvSpPr>
        <p:spPr>
          <a:xfrm>
            <a:off x="1593776" y="44174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000F1F05-C012-6F51-A72D-850AAFF5F320}"/>
              </a:ext>
            </a:extLst>
          </p:cNvPr>
          <p:cNvSpPr/>
          <p:nvPr/>
        </p:nvSpPr>
        <p:spPr>
          <a:xfrm>
            <a:off x="1974776" y="44174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E40E2F3-5223-46DA-F336-614F9002EE52}"/>
              </a:ext>
            </a:extLst>
          </p:cNvPr>
          <p:cNvSpPr/>
          <p:nvPr/>
        </p:nvSpPr>
        <p:spPr>
          <a:xfrm>
            <a:off x="1593776" y="49508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CA62239A-4B92-BC93-08B3-25DBC798C361}"/>
              </a:ext>
            </a:extLst>
          </p:cNvPr>
          <p:cNvSpPr/>
          <p:nvPr/>
        </p:nvSpPr>
        <p:spPr>
          <a:xfrm>
            <a:off x="1974776" y="49508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9" name="Rectangle 30">
            <a:extLst>
              <a:ext uri="{FF2B5EF4-FFF2-40B4-BE49-F238E27FC236}">
                <a16:creationId xmlns:a16="http://schemas.microsoft.com/office/drawing/2014/main" id="{D9CFFE3E-D3F5-4177-13C5-B7DBD418CBFB}"/>
              </a:ext>
            </a:extLst>
          </p:cNvPr>
          <p:cNvSpPr/>
          <p:nvPr/>
        </p:nvSpPr>
        <p:spPr>
          <a:xfrm>
            <a:off x="2355776" y="44174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0" name="TextBox 45">
            <a:extLst>
              <a:ext uri="{FF2B5EF4-FFF2-40B4-BE49-F238E27FC236}">
                <a16:creationId xmlns:a16="http://schemas.microsoft.com/office/drawing/2014/main" id="{92EB7227-220A-5FF2-06F7-053D9E3EC58A}"/>
              </a:ext>
            </a:extLst>
          </p:cNvPr>
          <p:cNvSpPr txBox="1"/>
          <p:nvPr/>
        </p:nvSpPr>
        <p:spPr>
          <a:xfrm>
            <a:off x="1212776" y="44694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11" name="TextBox 46">
            <a:extLst>
              <a:ext uri="{FF2B5EF4-FFF2-40B4-BE49-F238E27FC236}">
                <a16:creationId xmlns:a16="http://schemas.microsoft.com/office/drawing/2014/main" id="{86BE8753-CE7F-7BC8-F062-977F13210F3E}"/>
              </a:ext>
            </a:extLst>
          </p:cNvPr>
          <p:cNvSpPr txBox="1"/>
          <p:nvPr/>
        </p:nvSpPr>
        <p:spPr>
          <a:xfrm>
            <a:off x="1212776" y="50028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12" name="Rectangle 51">
            <a:extLst>
              <a:ext uri="{FF2B5EF4-FFF2-40B4-BE49-F238E27FC236}">
                <a16:creationId xmlns:a16="http://schemas.microsoft.com/office/drawing/2014/main" id="{2E3E5123-56C5-A8A0-745E-F2CAD697AC5F}"/>
              </a:ext>
            </a:extLst>
          </p:cNvPr>
          <p:cNvSpPr/>
          <p:nvPr/>
        </p:nvSpPr>
        <p:spPr>
          <a:xfrm>
            <a:off x="2355776" y="49508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40E87D18-BB7B-4159-EEEB-402D4237E1B7}"/>
              </a:ext>
            </a:extLst>
          </p:cNvPr>
          <p:cNvSpPr/>
          <p:nvPr/>
        </p:nvSpPr>
        <p:spPr>
          <a:xfrm>
            <a:off x="2736776" y="441426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4" name="Rectangle 51">
            <a:extLst>
              <a:ext uri="{FF2B5EF4-FFF2-40B4-BE49-F238E27FC236}">
                <a16:creationId xmlns:a16="http://schemas.microsoft.com/office/drawing/2014/main" id="{A3EC31F9-A90C-6CE6-185E-C28F774224A4}"/>
              </a:ext>
            </a:extLst>
          </p:cNvPr>
          <p:cNvSpPr/>
          <p:nvPr/>
        </p:nvSpPr>
        <p:spPr>
          <a:xfrm>
            <a:off x="2736776" y="494766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5" name="Rectangle 30">
            <a:extLst>
              <a:ext uri="{FF2B5EF4-FFF2-40B4-BE49-F238E27FC236}">
                <a16:creationId xmlns:a16="http://schemas.microsoft.com/office/drawing/2014/main" id="{53CE511A-54AD-14D3-4C51-0193FC7B59EB}"/>
              </a:ext>
            </a:extLst>
          </p:cNvPr>
          <p:cNvSpPr/>
          <p:nvPr/>
        </p:nvSpPr>
        <p:spPr>
          <a:xfrm>
            <a:off x="3117776" y="441108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4DE7B0-E14E-091E-C397-0E5DCCD89C18}"/>
              </a:ext>
            </a:extLst>
          </p:cNvPr>
          <p:cNvSpPr/>
          <p:nvPr/>
        </p:nvSpPr>
        <p:spPr>
          <a:xfrm>
            <a:off x="5410200" y="43857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017923-29EF-C1CD-1611-B4C453EDA4E8}"/>
              </a:ext>
            </a:extLst>
          </p:cNvPr>
          <p:cNvSpPr/>
          <p:nvPr/>
        </p:nvSpPr>
        <p:spPr>
          <a:xfrm>
            <a:off x="5791200" y="43857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210CE0-2A01-FDEF-266C-C152FF257526}"/>
              </a:ext>
            </a:extLst>
          </p:cNvPr>
          <p:cNvSpPr/>
          <p:nvPr/>
        </p:nvSpPr>
        <p:spPr>
          <a:xfrm>
            <a:off x="5410200" y="49191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5A128-7539-065F-6770-8C302382EB10}"/>
              </a:ext>
            </a:extLst>
          </p:cNvPr>
          <p:cNvSpPr/>
          <p:nvPr/>
        </p:nvSpPr>
        <p:spPr>
          <a:xfrm>
            <a:off x="5791200" y="4919142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4A6CC10F-9C12-1DE9-4689-4512C6E4C0E8}"/>
              </a:ext>
            </a:extLst>
          </p:cNvPr>
          <p:cNvSpPr/>
          <p:nvPr/>
        </p:nvSpPr>
        <p:spPr>
          <a:xfrm>
            <a:off x="6172200" y="43857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1" name="TextBox 45">
            <a:extLst>
              <a:ext uri="{FF2B5EF4-FFF2-40B4-BE49-F238E27FC236}">
                <a16:creationId xmlns:a16="http://schemas.microsoft.com/office/drawing/2014/main" id="{B56A1A7D-FB25-01C4-6B4F-86DDC6A88CD6}"/>
              </a:ext>
            </a:extLst>
          </p:cNvPr>
          <p:cNvSpPr txBox="1"/>
          <p:nvPr/>
        </p:nvSpPr>
        <p:spPr>
          <a:xfrm>
            <a:off x="5029200" y="44377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22" name="TextBox 46">
            <a:extLst>
              <a:ext uri="{FF2B5EF4-FFF2-40B4-BE49-F238E27FC236}">
                <a16:creationId xmlns:a16="http://schemas.microsoft.com/office/drawing/2014/main" id="{D22AD881-68A8-2E91-15F3-2D65B7192AC5}"/>
              </a:ext>
            </a:extLst>
          </p:cNvPr>
          <p:cNvSpPr txBox="1"/>
          <p:nvPr/>
        </p:nvSpPr>
        <p:spPr>
          <a:xfrm>
            <a:off x="5029200" y="4971143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23" name="Rectangle 51">
            <a:extLst>
              <a:ext uri="{FF2B5EF4-FFF2-40B4-BE49-F238E27FC236}">
                <a16:creationId xmlns:a16="http://schemas.microsoft.com/office/drawing/2014/main" id="{49A7A366-1894-AFBA-A1EB-41FEBC3A8667}"/>
              </a:ext>
            </a:extLst>
          </p:cNvPr>
          <p:cNvSpPr/>
          <p:nvPr/>
        </p:nvSpPr>
        <p:spPr>
          <a:xfrm>
            <a:off x="6172200" y="491914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id="{B5555F51-7834-4129-FCAB-7AFC0D3DDCD0}"/>
              </a:ext>
            </a:extLst>
          </p:cNvPr>
          <p:cNvSpPr/>
          <p:nvPr/>
        </p:nvSpPr>
        <p:spPr>
          <a:xfrm>
            <a:off x="6553200" y="438256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5" name="Rectangle 51">
            <a:extLst>
              <a:ext uri="{FF2B5EF4-FFF2-40B4-BE49-F238E27FC236}">
                <a16:creationId xmlns:a16="http://schemas.microsoft.com/office/drawing/2014/main" id="{6AE6D6E6-816A-75E3-6193-40B6486773C4}"/>
              </a:ext>
            </a:extLst>
          </p:cNvPr>
          <p:cNvSpPr/>
          <p:nvPr/>
        </p:nvSpPr>
        <p:spPr>
          <a:xfrm>
            <a:off x="6553200" y="4915962"/>
            <a:ext cx="381000" cy="381000"/>
          </a:xfrm>
          <a:prstGeom prst="rect">
            <a:avLst/>
          </a:prstGeom>
          <a:solidFill>
            <a:srgbClr val="CCDAF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26" name="Rectangle 30">
            <a:extLst>
              <a:ext uri="{FF2B5EF4-FFF2-40B4-BE49-F238E27FC236}">
                <a16:creationId xmlns:a16="http://schemas.microsoft.com/office/drawing/2014/main" id="{9CC7DBAD-DFFD-BA8D-5344-82162CB9D666}"/>
              </a:ext>
            </a:extLst>
          </p:cNvPr>
          <p:cNvSpPr/>
          <p:nvPr/>
        </p:nvSpPr>
        <p:spPr>
          <a:xfrm>
            <a:off x="6934200" y="4379382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95E880B0-F55D-8B5C-80A6-444E6681BD88}"/>
              </a:ext>
            </a:extLst>
          </p:cNvPr>
          <p:cNvSpPr txBox="1">
            <a:spLocks/>
          </p:cNvSpPr>
          <p:nvPr/>
        </p:nvSpPr>
        <p:spPr>
          <a:xfrm>
            <a:off x="313383" y="1233025"/>
            <a:ext cx="8229600" cy="9004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Question: which log is longer?</a:t>
            </a:r>
          </a:p>
          <a:p>
            <a:pPr lvl="1"/>
            <a:r>
              <a:rPr kumimoji="1" lang="en-US" altLang="zh-CN" dirty="0"/>
              <a:t>S1 &amp; S2, respectively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19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2A81F-AA75-897E-5A8F-04E0BF39F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picture of request vote RPC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8B6FE2-E56A-32D0-426F-DF3E11C7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A7A0F4D0-D12F-8A6D-769B-B2351EDE705F}"/>
              </a:ext>
            </a:extLst>
          </p:cNvPr>
          <p:cNvSpPr txBox="1"/>
          <p:nvPr/>
        </p:nvSpPr>
        <p:spPr>
          <a:xfrm>
            <a:off x="1168296" y="1123084"/>
            <a:ext cx="7344816" cy="447814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Invoked by candidates to gather votes.</a:t>
            </a: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Arguments: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candidateId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candidate requesting vote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candidate's term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altLang="zh-CN" sz="18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lastLogIndex</a:t>
            </a:r>
            <a:r>
              <a:rPr lang="en-US" altLang="zh-CN" sz="18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	index of candidate's last log entry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altLang="zh-CN" sz="18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lastLogTerm</a:t>
            </a:r>
            <a:r>
              <a:rPr lang="en-US" altLang="zh-CN" sz="18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	term of candidate's last log entry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Results: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for candidate to update itself</a:t>
            </a:r>
          </a:p>
          <a:p>
            <a:pPr marL="798513" indent="-798513" algn="l">
              <a:tabLst>
                <a:tab pos="798513" algn="l"/>
              </a:tabLst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voteGranted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true means candidate received vote</a:t>
            </a:r>
          </a:p>
          <a:p>
            <a:pPr marL="798513" indent="-798513" algn="l">
              <a:spcBef>
                <a:spcPts val="600"/>
              </a:spcBef>
              <a:tabLst>
                <a:tab pos="798513" algn="l"/>
              </a:tabLst>
            </a:pPr>
            <a:r>
              <a:rPr lang="en-US" b="1" dirty="0">
                <a:solidFill>
                  <a:srgbClr val="0432FF"/>
                </a:solidFill>
                <a:latin typeface="+mn-lt"/>
                <a:cs typeface="Times New Roman" pitchFamily="18" charset="0"/>
              </a:rPr>
              <a:t>Implementation: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If term &gt;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← term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(step down if leader or candidate)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If term ==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currentTerm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votedFor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 is null or </a:t>
            </a:r>
            <a:r>
              <a:rPr lang="en-US" altLang="zh-CN" sz="1800" dirty="0" err="1">
                <a:latin typeface="Times New Roman" pitchFamily="18" charset="0"/>
                <a:cs typeface="Times New Roman" pitchFamily="18" charset="0"/>
              </a:rPr>
              <a:t>candidateId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altLang="zh-CN" sz="18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candidate's log is at least as complete as local log</a:t>
            </a:r>
            <a:r>
              <a:rPr lang="en-US" altLang="zh-CN" sz="1800" dirty="0">
                <a:latin typeface="Times New Roman" pitchFamily="18" charset="0"/>
                <a:cs typeface="Times New Roman" pitchFamily="18" charset="0"/>
              </a:rPr>
              <a:t>, grant vote and reset election timeout</a:t>
            </a:r>
          </a:p>
          <a:p>
            <a:pPr marL="169863" indent="-169863" algn="l">
              <a:buFont typeface="+mj-lt"/>
              <a:buAutoNum type="arabicPeriod"/>
              <a:tabLst>
                <a:tab pos="169863" algn="l"/>
              </a:tabLst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7836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617C1-B771-424A-B2AA-8F41AD02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Committing Entry from the Current Term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C647D0-806D-FE41-B1F8-169D56CA4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With leader election rule, if the entry from the same term is replicated on a majority, it cannot be overwritten </a:t>
            </a:r>
            <a:endParaRPr kumimoji="1" lang="zh-CN" altLang="en-US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  <a:p>
            <a:r>
              <a:rPr kumimoji="1" lang="en-US" altLang="zh-CN" dirty="0"/>
              <a:t>Safe: leader for term 3 must contain entry 4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257BEC-AA96-2444-BDE2-D101FBFD0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C095706-BF55-0441-B72D-EF6B184F2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889145"/>
            <a:ext cx="5461000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69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DEEA2D-40BB-1154-D762-8C6B091AD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Commit rule for raft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94E33B-A701-4B21-4259-7859A4395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the log entry from the leader term is replicated to a majority of followers</a:t>
            </a:r>
          </a:p>
          <a:p>
            <a:pPr lvl="1"/>
            <a:r>
              <a:rPr kumimoji="1" lang="en-US" altLang="zh-CN" dirty="0"/>
              <a:t>Then we can treat it as committed </a:t>
            </a:r>
          </a:p>
          <a:p>
            <a:pPr lvl="2"/>
            <a:r>
              <a:rPr kumimoji="1" lang="en-US" altLang="zh-CN" sz="1800" dirty="0"/>
              <a:t>The later leader must contain the entry </a:t>
            </a:r>
          </a:p>
          <a:p>
            <a:r>
              <a:rPr kumimoji="1" lang="en-US" altLang="zh-CN" dirty="0"/>
              <a:t>But, what about replicating log entry from a previous term? </a:t>
            </a:r>
          </a:p>
          <a:p>
            <a:pPr lvl="1"/>
            <a:r>
              <a:rPr kumimoji="1" lang="en-US" altLang="zh-CN" dirty="0"/>
              <a:t>The previous term’s entry may fail to reach a majority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24B7FB-2C8A-1A6E-94DB-5941D255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92F3BE-9B93-FAC8-E601-988277BA7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248" y="3294077"/>
            <a:ext cx="3960440" cy="219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06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057A1-5CA5-AF45-94EC-E1FE26C7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39" y="228866"/>
            <a:ext cx="9021677" cy="900442"/>
          </a:xfrm>
        </p:spPr>
        <p:txBody>
          <a:bodyPr/>
          <a:lstStyle/>
          <a:p>
            <a:r>
              <a:rPr kumimoji="1" lang="en-US" altLang="zh-CN" dirty="0"/>
              <a:t>Case study: a majority replicated entry can be overwritten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D5CD89-95E6-7545-BA6B-95857922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3611C9B9-024C-7342-BCD1-F196F6CEA809}"/>
              </a:ext>
            </a:extLst>
          </p:cNvPr>
          <p:cNvCxnSpPr/>
          <p:nvPr/>
        </p:nvCxnSpPr>
        <p:spPr>
          <a:xfrm>
            <a:off x="467544" y="5089748"/>
            <a:ext cx="806489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5">
            <a:extLst>
              <a:ext uri="{FF2B5EF4-FFF2-40B4-BE49-F238E27FC236}">
                <a16:creationId xmlns:a16="http://schemas.microsoft.com/office/drawing/2014/main" id="{34F6D73A-BB61-A049-B69C-A30E107504AB}"/>
              </a:ext>
            </a:extLst>
          </p:cNvPr>
          <p:cNvSpPr/>
          <p:nvPr/>
        </p:nvSpPr>
        <p:spPr>
          <a:xfrm>
            <a:off x="839166" y="20368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CD2B77A5-5224-7C4D-9682-23454C9B6E9E}"/>
              </a:ext>
            </a:extLst>
          </p:cNvPr>
          <p:cNvSpPr/>
          <p:nvPr/>
        </p:nvSpPr>
        <p:spPr>
          <a:xfrm>
            <a:off x="1220166" y="20368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F8F358DE-F1A8-0143-95AE-9515BBF5EBFD}"/>
              </a:ext>
            </a:extLst>
          </p:cNvPr>
          <p:cNvSpPr/>
          <p:nvPr/>
        </p:nvSpPr>
        <p:spPr>
          <a:xfrm>
            <a:off x="839166" y="25702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117921B9-2410-444E-B89F-73F1FCFA6826}"/>
              </a:ext>
            </a:extLst>
          </p:cNvPr>
          <p:cNvSpPr/>
          <p:nvPr/>
        </p:nvSpPr>
        <p:spPr>
          <a:xfrm>
            <a:off x="1220166" y="25702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E11F1F07-9B07-C44C-B2CE-41BA2BEF848A}"/>
              </a:ext>
            </a:extLst>
          </p:cNvPr>
          <p:cNvSpPr/>
          <p:nvPr/>
        </p:nvSpPr>
        <p:spPr>
          <a:xfrm>
            <a:off x="839166" y="31036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B6806729-E3AD-F849-ACF8-269142A54003}"/>
              </a:ext>
            </a:extLst>
          </p:cNvPr>
          <p:cNvSpPr/>
          <p:nvPr/>
        </p:nvSpPr>
        <p:spPr>
          <a:xfrm>
            <a:off x="1220166" y="31036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5" name="Rectangle 29">
            <a:extLst>
              <a:ext uri="{FF2B5EF4-FFF2-40B4-BE49-F238E27FC236}">
                <a16:creationId xmlns:a16="http://schemas.microsoft.com/office/drawing/2014/main" id="{CF16C341-9E6D-2D49-8A41-40F8C63293CC}"/>
              </a:ext>
            </a:extLst>
          </p:cNvPr>
          <p:cNvSpPr/>
          <p:nvPr/>
        </p:nvSpPr>
        <p:spPr>
          <a:xfrm>
            <a:off x="839166" y="36370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6" name="Rectangle 30">
            <a:extLst>
              <a:ext uri="{FF2B5EF4-FFF2-40B4-BE49-F238E27FC236}">
                <a16:creationId xmlns:a16="http://schemas.microsoft.com/office/drawing/2014/main" id="{1C8016BB-B569-C749-B8EB-AE84E8054091}"/>
              </a:ext>
            </a:extLst>
          </p:cNvPr>
          <p:cNvSpPr/>
          <p:nvPr/>
        </p:nvSpPr>
        <p:spPr>
          <a:xfrm>
            <a:off x="1601166" y="203681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17" name="Rectangle 31">
            <a:extLst>
              <a:ext uri="{FF2B5EF4-FFF2-40B4-BE49-F238E27FC236}">
                <a16:creationId xmlns:a16="http://schemas.microsoft.com/office/drawing/2014/main" id="{0D1FBB25-CAE9-7447-8EF8-67E05F764062}"/>
              </a:ext>
            </a:extLst>
          </p:cNvPr>
          <p:cNvSpPr/>
          <p:nvPr/>
        </p:nvSpPr>
        <p:spPr>
          <a:xfrm>
            <a:off x="1220166" y="36370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8" name="Rectangle 32">
            <a:extLst>
              <a:ext uri="{FF2B5EF4-FFF2-40B4-BE49-F238E27FC236}">
                <a16:creationId xmlns:a16="http://schemas.microsoft.com/office/drawing/2014/main" id="{4ECE0AC2-10FA-0148-88C1-9F9A8A3CBA03}"/>
              </a:ext>
            </a:extLst>
          </p:cNvPr>
          <p:cNvSpPr/>
          <p:nvPr/>
        </p:nvSpPr>
        <p:spPr>
          <a:xfrm>
            <a:off x="839166" y="41704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19" name="Rectangle 33">
            <a:extLst>
              <a:ext uri="{FF2B5EF4-FFF2-40B4-BE49-F238E27FC236}">
                <a16:creationId xmlns:a16="http://schemas.microsoft.com/office/drawing/2014/main" id="{2753ED86-F487-FD4C-B8E8-E7F93D6D810A}"/>
              </a:ext>
            </a:extLst>
          </p:cNvPr>
          <p:cNvSpPr/>
          <p:nvPr/>
        </p:nvSpPr>
        <p:spPr>
          <a:xfrm>
            <a:off x="1220166" y="417041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20" name="TextBox 45">
            <a:extLst>
              <a:ext uri="{FF2B5EF4-FFF2-40B4-BE49-F238E27FC236}">
                <a16:creationId xmlns:a16="http://schemas.microsoft.com/office/drawing/2014/main" id="{1C7B0203-03D0-4A48-97E4-023524D7B96B}"/>
              </a:ext>
            </a:extLst>
          </p:cNvPr>
          <p:cNvSpPr txBox="1"/>
          <p:nvPr/>
        </p:nvSpPr>
        <p:spPr>
          <a:xfrm>
            <a:off x="458166" y="20888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</a:t>
            </a:r>
          </a:p>
        </p:txBody>
      </p:sp>
      <p:sp>
        <p:nvSpPr>
          <p:cNvPr id="21" name="TextBox 46">
            <a:extLst>
              <a:ext uri="{FF2B5EF4-FFF2-40B4-BE49-F238E27FC236}">
                <a16:creationId xmlns:a16="http://schemas.microsoft.com/office/drawing/2014/main" id="{E1A57E45-D974-4244-859C-2377D2A0227A}"/>
              </a:ext>
            </a:extLst>
          </p:cNvPr>
          <p:cNvSpPr txBox="1"/>
          <p:nvPr/>
        </p:nvSpPr>
        <p:spPr>
          <a:xfrm>
            <a:off x="458166" y="26222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2</a:t>
            </a:r>
          </a:p>
        </p:txBody>
      </p:sp>
      <p:sp>
        <p:nvSpPr>
          <p:cNvPr id="22" name="TextBox 47">
            <a:extLst>
              <a:ext uri="{FF2B5EF4-FFF2-40B4-BE49-F238E27FC236}">
                <a16:creationId xmlns:a16="http://schemas.microsoft.com/office/drawing/2014/main" id="{062DBA5C-7634-B44A-99E9-B6B2BB002F58}"/>
              </a:ext>
            </a:extLst>
          </p:cNvPr>
          <p:cNvSpPr txBox="1"/>
          <p:nvPr/>
        </p:nvSpPr>
        <p:spPr>
          <a:xfrm>
            <a:off x="458166" y="31556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3</a:t>
            </a:r>
          </a:p>
        </p:txBody>
      </p:sp>
      <p:sp>
        <p:nvSpPr>
          <p:cNvPr id="23" name="TextBox 48">
            <a:extLst>
              <a:ext uri="{FF2B5EF4-FFF2-40B4-BE49-F238E27FC236}">
                <a16:creationId xmlns:a16="http://schemas.microsoft.com/office/drawing/2014/main" id="{BD264D09-6967-ED44-BF80-6AA12EAD8CE2}"/>
              </a:ext>
            </a:extLst>
          </p:cNvPr>
          <p:cNvSpPr txBox="1"/>
          <p:nvPr/>
        </p:nvSpPr>
        <p:spPr>
          <a:xfrm>
            <a:off x="458166" y="36890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4</a:t>
            </a:r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9B110BB5-8005-8E45-8C7C-8D8EA2A40D5F}"/>
              </a:ext>
            </a:extLst>
          </p:cNvPr>
          <p:cNvSpPr txBox="1"/>
          <p:nvPr/>
        </p:nvSpPr>
        <p:spPr>
          <a:xfrm>
            <a:off x="458166" y="4222411"/>
            <a:ext cx="3810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5</a:t>
            </a:r>
          </a:p>
        </p:txBody>
      </p:sp>
      <p:sp>
        <p:nvSpPr>
          <p:cNvPr id="25" name="Rectangle 51">
            <a:extLst>
              <a:ext uri="{FF2B5EF4-FFF2-40B4-BE49-F238E27FC236}">
                <a16:creationId xmlns:a16="http://schemas.microsoft.com/office/drawing/2014/main" id="{43385D37-F1D6-D14D-AD7C-5E1D540A1DDC}"/>
              </a:ext>
            </a:extLst>
          </p:cNvPr>
          <p:cNvSpPr/>
          <p:nvPr/>
        </p:nvSpPr>
        <p:spPr>
          <a:xfrm>
            <a:off x="1601166" y="257021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31" name="TextBox 6">
            <a:extLst>
              <a:ext uri="{FF2B5EF4-FFF2-40B4-BE49-F238E27FC236}">
                <a16:creationId xmlns:a16="http://schemas.microsoft.com/office/drawing/2014/main" id="{6F686C31-4C70-B34D-A500-0D4711F97D77}"/>
              </a:ext>
            </a:extLst>
          </p:cNvPr>
          <p:cNvSpPr txBox="1"/>
          <p:nvPr/>
        </p:nvSpPr>
        <p:spPr>
          <a:xfrm>
            <a:off x="890214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6B3E1DFD-4574-1346-903A-3C36F05AD0C0}"/>
              </a:ext>
            </a:extLst>
          </p:cNvPr>
          <p:cNvSpPr txBox="1"/>
          <p:nvPr/>
        </p:nvSpPr>
        <p:spPr>
          <a:xfrm>
            <a:off x="1271214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C699C2A2-0A5B-DE40-B714-90C1FB163571}"/>
              </a:ext>
            </a:extLst>
          </p:cNvPr>
          <p:cNvSpPr txBox="1"/>
          <p:nvPr/>
        </p:nvSpPr>
        <p:spPr>
          <a:xfrm>
            <a:off x="1652214" y="158992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A6D27087-05C3-504B-B4DC-9981B6B92D39}"/>
              </a:ext>
            </a:extLst>
          </p:cNvPr>
          <p:cNvCxnSpPr/>
          <p:nvPr/>
        </p:nvCxnSpPr>
        <p:spPr>
          <a:xfrm>
            <a:off x="2051720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61">
            <a:extLst>
              <a:ext uri="{FF2B5EF4-FFF2-40B4-BE49-F238E27FC236}">
                <a16:creationId xmlns:a16="http://schemas.microsoft.com/office/drawing/2014/main" id="{42F82E94-2B84-5B44-B83D-147F0A84F76E}"/>
              </a:ext>
            </a:extLst>
          </p:cNvPr>
          <p:cNvCxnSpPr/>
          <p:nvPr/>
        </p:nvCxnSpPr>
        <p:spPr>
          <a:xfrm>
            <a:off x="4355976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D4A34DD5-87D2-4B47-9150-D9B84D2DCBB9}"/>
              </a:ext>
            </a:extLst>
          </p:cNvPr>
          <p:cNvSpPr txBox="1"/>
          <p:nvPr/>
        </p:nvSpPr>
        <p:spPr>
          <a:xfrm>
            <a:off x="721763" y="117701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S1</a:t>
            </a:r>
            <a:endParaRPr lang="zh-CN" altLang="en-US" dirty="0"/>
          </a:p>
        </p:txBody>
      </p: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70A9F608-4F38-5546-BE41-9B6D1F1CD4D2}"/>
              </a:ext>
            </a:extLst>
          </p:cNvPr>
          <p:cNvCxnSpPr/>
          <p:nvPr/>
        </p:nvCxnSpPr>
        <p:spPr>
          <a:xfrm>
            <a:off x="6553200" y="1177095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C89ADF40-BB2C-16CA-130B-58C984BC45B0}"/>
              </a:ext>
            </a:extLst>
          </p:cNvPr>
          <p:cNvSpPr txBox="1"/>
          <p:nvPr/>
        </p:nvSpPr>
        <p:spPr>
          <a:xfrm>
            <a:off x="714704" y="4905082"/>
            <a:ext cx="107696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2</a:t>
            </a:r>
            <a:endParaRPr lang="zh-CN" altLang="en-US" dirty="0"/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8AA1DB4-9632-6B2B-7CBD-DBDBCF8E51DC}"/>
              </a:ext>
            </a:extLst>
          </p:cNvPr>
          <p:cNvGrpSpPr/>
          <p:nvPr/>
        </p:nvGrpSpPr>
        <p:grpSpPr>
          <a:xfrm>
            <a:off x="6444208" y="1072893"/>
            <a:ext cx="2775006" cy="1424563"/>
            <a:chOff x="1183292" y="1055124"/>
            <a:chExt cx="2797643" cy="1424563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6A3B03E5-34BB-FD58-13C1-2B956278A7A5}"/>
                </a:ext>
              </a:extLst>
            </p:cNvPr>
            <p:cNvSpPr/>
            <p:nvPr/>
          </p:nvSpPr>
          <p:spPr>
            <a:xfrm>
              <a:off x="1183292" y="1055124"/>
              <a:ext cx="2684984" cy="142456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CCF4C08-404A-7E8F-AA94-8588391C1766}"/>
                </a:ext>
              </a:extLst>
            </p:cNvPr>
            <p:cNvSpPr/>
            <p:nvPr/>
          </p:nvSpPr>
          <p:spPr>
            <a:xfrm>
              <a:off x="1295950" y="1112232"/>
              <a:ext cx="268498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who can become the leader for term 3?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S3, S4 &amp; S5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3B895759-6038-5DC2-9B37-A3DA8C077C03}"/>
              </a:ext>
            </a:extLst>
          </p:cNvPr>
          <p:cNvGrpSpPr/>
          <p:nvPr/>
        </p:nvGrpSpPr>
        <p:grpSpPr>
          <a:xfrm>
            <a:off x="4644008" y="1177011"/>
            <a:ext cx="1575048" cy="4097403"/>
            <a:chOff x="4644008" y="1177011"/>
            <a:chExt cx="1575048" cy="4097403"/>
          </a:xfrm>
        </p:grpSpPr>
        <p:sp>
          <p:nvSpPr>
            <p:cNvPr id="72" name="TextBox 9">
              <a:extLst>
                <a:ext uri="{FF2B5EF4-FFF2-40B4-BE49-F238E27FC236}">
                  <a16:creationId xmlns:a16="http://schemas.microsoft.com/office/drawing/2014/main" id="{68C64C30-F0C0-6857-856A-DF2483C86563}"/>
                </a:ext>
              </a:extLst>
            </p:cNvPr>
            <p:cNvSpPr txBox="1"/>
            <p:nvPr/>
          </p:nvSpPr>
          <p:spPr>
            <a:xfrm>
              <a:off x="5838056" y="1592761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63D6A71-5E8C-AD8A-9798-58C4BBE03540}"/>
                </a:ext>
              </a:extLst>
            </p:cNvPr>
            <p:cNvSpPr txBox="1"/>
            <p:nvPr/>
          </p:nvSpPr>
          <p:spPr>
            <a:xfrm>
              <a:off x="4837388" y="4905082"/>
              <a:ext cx="125798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Term 3</a:t>
              </a:r>
              <a:endParaRPr lang="zh-CN" altLang="en-US" dirty="0"/>
            </a:p>
          </p:txBody>
        </p:sp>
        <p:sp>
          <p:nvSpPr>
            <p:cNvPr id="52" name="Rectangle 15">
              <a:extLst>
                <a:ext uri="{FF2B5EF4-FFF2-40B4-BE49-F238E27FC236}">
                  <a16:creationId xmlns:a16="http://schemas.microsoft.com/office/drawing/2014/main" id="{D2DD6678-4BD8-E735-9099-5D30C713DB41}"/>
                </a:ext>
              </a:extLst>
            </p:cNvPr>
            <p:cNvSpPr/>
            <p:nvPr/>
          </p:nvSpPr>
          <p:spPr>
            <a:xfrm>
              <a:off x="4644008" y="20396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3" name="Rectangle 16">
              <a:extLst>
                <a:ext uri="{FF2B5EF4-FFF2-40B4-BE49-F238E27FC236}">
                  <a16:creationId xmlns:a16="http://schemas.microsoft.com/office/drawing/2014/main" id="{793FFC02-0719-430E-7E82-F56DB7D839A0}"/>
                </a:ext>
              </a:extLst>
            </p:cNvPr>
            <p:cNvSpPr/>
            <p:nvPr/>
          </p:nvSpPr>
          <p:spPr>
            <a:xfrm>
              <a:off x="5025008" y="20396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4" name="Rectangle 17">
              <a:extLst>
                <a:ext uri="{FF2B5EF4-FFF2-40B4-BE49-F238E27FC236}">
                  <a16:creationId xmlns:a16="http://schemas.microsoft.com/office/drawing/2014/main" id="{52AA85BC-9BE5-E494-ED2A-3D3A149C84CB}"/>
                </a:ext>
              </a:extLst>
            </p:cNvPr>
            <p:cNvSpPr/>
            <p:nvPr/>
          </p:nvSpPr>
          <p:spPr>
            <a:xfrm>
              <a:off x="4644008" y="25730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5" name="Rectangle 18">
              <a:extLst>
                <a:ext uri="{FF2B5EF4-FFF2-40B4-BE49-F238E27FC236}">
                  <a16:creationId xmlns:a16="http://schemas.microsoft.com/office/drawing/2014/main" id="{BB3AE6BF-E375-BD2A-3A2C-26A2E8D08EBE}"/>
                </a:ext>
              </a:extLst>
            </p:cNvPr>
            <p:cNvSpPr/>
            <p:nvPr/>
          </p:nvSpPr>
          <p:spPr>
            <a:xfrm>
              <a:off x="5025008" y="25730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6" name="Rectangle 25">
              <a:extLst>
                <a:ext uri="{FF2B5EF4-FFF2-40B4-BE49-F238E27FC236}">
                  <a16:creationId xmlns:a16="http://schemas.microsoft.com/office/drawing/2014/main" id="{9FAAC52D-35D7-3421-46DC-8123BF9C88AC}"/>
                </a:ext>
              </a:extLst>
            </p:cNvPr>
            <p:cNvSpPr/>
            <p:nvPr/>
          </p:nvSpPr>
          <p:spPr>
            <a:xfrm>
              <a:off x="4644008" y="31064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7" name="Rectangle 26">
              <a:extLst>
                <a:ext uri="{FF2B5EF4-FFF2-40B4-BE49-F238E27FC236}">
                  <a16:creationId xmlns:a16="http://schemas.microsoft.com/office/drawing/2014/main" id="{9518C194-F8AB-C67D-C687-A68D05F82911}"/>
                </a:ext>
              </a:extLst>
            </p:cNvPr>
            <p:cNvSpPr/>
            <p:nvPr/>
          </p:nvSpPr>
          <p:spPr>
            <a:xfrm>
              <a:off x="5025008" y="31064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8" name="Rectangle 29">
              <a:extLst>
                <a:ext uri="{FF2B5EF4-FFF2-40B4-BE49-F238E27FC236}">
                  <a16:creationId xmlns:a16="http://schemas.microsoft.com/office/drawing/2014/main" id="{285102A3-7BB2-42CA-EABB-DC8E45151225}"/>
                </a:ext>
              </a:extLst>
            </p:cNvPr>
            <p:cNvSpPr/>
            <p:nvPr/>
          </p:nvSpPr>
          <p:spPr>
            <a:xfrm>
              <a:off x="4644008" y="36398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59" name="Rectangle 30">
              <a:extLst>
                <a:ext uri="{FF2B5EF4-FFF2-40B4-BE49-F238E27FC236}">
                  <a16:creationId xmlns:a16="http://schemas.microsoft.com/office/drawing/2014/main" id="{50811124-CE12-9117-2742-4E1149EC2604}"/>
                </a:ext>
              </a:extLst>
            </p:cNvPr>
            <p:cNvSpPr/>
            <p:nvPr/>
          </p:nvSpPr>
          <p:spPr>
            <a:xfrm>
              <a:off x="5406008" y="2039650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2</a:t>
              </a:r>
            </a:p>
          </p:txBody>
        </p:sp>
        <p:sp>
          <p:nvSpPr>
            <p:cNvPr id="60" name="Rectangle 31">
              <a:extLst>
                <a:ext uri="{FF2B5EF4-FFF2-40B4-BE49-F238E27FC236}">
                  <a16:creationId xmlns:a16="http://schemas.microsoft.com/office/drawing/2014/main" id="{893F48E9-F436-9C73-D8CD-22C5070E0DCF}"/>
                </a:ext>
              </a:extLst>
            </p:cNvPr>
            <p:cNvSpPr/>
            <p:nvPr/>
          </p:nvSpPr>
          <p:spPr>
            <a:xfrm>
              <a:off x="5025008" y="36398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64" name="Rectangle 32">
              <a:extLst>
                <a:ext uri="{FF2B5EF4-FFF2-40B4-BE49-F238E27FC236}">
                  <a16:creationId xmlns:a16="http://schemas.microsoft.com/office/drawing/2014/main" id="{918D8B50-272D-543D-0C99-C6D19A2AD336}"/>
                </a:ext>
              </a:extLst>
            </p:cNvPr>
            <p:cNvSpPr/>
            <p:nvPr/>
          </p:nvSpPr>
          <p:spPr>
            <a:xfrm>
              <a:off x="4644008" y="41732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65" name="Rectangle 33">
              <a:extLst>
                <a:ext uri="{FF2B5EF4-FFF2-40B4-BE49-F238E27FC236}">
                  <a16:creationId xmlns:a16="http://schemas.microsoft.com/office/drawing/2014/main" id="{729F49D0-5592-0D03-25AA-2DC5D0CFA557}"/>
                </a:ext>
              </a:extLst>
            </p:cNvPr>
            <p:cNvSpPr/>
            <p:nvPr/>
          </p:nvSpPr>
          <p:spPr>
            <a:xfrm>
              <a:off x="5025008" y="4173250"/>
              <a:ext cx="381000" cy="381000"/>
            </a:xfrm>
            <a:prstGeom prst="rect">
              <a:avLst/>
            </a:prstGeom>
            <a:solidFill>
              <a:srgbClr val="D5FFD5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1</a:t>
              </a:r>
            </a:p>
          </p:txBody>
        </p:sp>
        <p:sp>
          <p:nvSpPr>
            <p:cNvPr id="66" name="Rectangle 51">
              <a:extLst>
                <a:ext uri="{FF2B5EF4-FFF2-40B4-BE49-F238E27FC236}">
                  <a16:creationId xmlns:a16="http://schemas.microsoft.com/office/drawing/2014/main" id="{045965CA-9B20-E31D-B873-5F918601E986}"/>
                </a:ext>
              </a:extLst>
            </p:cNvPr>
            <p:cNvSpPr/>
            <p:nvPr/>
          </p:nvSpPr>
          <p:spPr>
            <a:xfrm>
              <a:off x="5406008" y="2573050"/>
              <a:ext cx="381000" cy="381000"/>
            </a:xfrm>
            <a:prstGeom prst="rect">
              <a:avLst/>
            </a:prstGeom>
            <a:solidFill>
              <a:srgbClr val="FFFF9B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2</a:t>
              </a:r>
            </a:p>
          </p:txBody>
        </p:sp>
        <p:sp>
          <p:nvSpPr>
            <p:cNvPr id="69" name="TextBox 6">
              <a:extLst>
                <a:ext uri="{FF2B5EF4-FFF2-40B4-BE49-F238E27FC236}">
                  <a16:creationId xmlns:a16="http://schemas.microsoft.com/office/drawing/2014/main" id="{4D4F4E38-69AC-4C3A-9937-5EF74ADE3049}"/>
                </a:ext>
              </a:extLst>
            </p:cNvPr>
            <p:cNvSpPr txBox="1"/>
            <p:nvPr/>
          </p:nvSpPr>
          <p:spPr>
            <a:xfrm>
              <a:off x="4695056" y="1592761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70" name="TextBox 7">
              <a:extLst>
                <a:ext uri="{FF2B5EF4-FFF2-40B4-BE49-F238E27FC236}">
                  <a16:creationId xmlns:a16="http://schemas.microsoft.com/office/drawing/2014/main" id="{6B1DDE1C-CFF4-5A46-CAFF-7902ED18C0AD}"/>
                </a:ext>
              </a:extLst>
            </p:cNvPr>
            <p:cNvSpPr txBox="1"/>
            <p:nvPr/>
          </p:nvSpPr>
          <p:spPr>
            <a:xfrm>
              <a:off x="5076056" y="1592761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71" name="TextBox 8">
              <a:extLst>
                <a:ext uri="{FF2B5EF4-FFF2-40B4-BE49-F238E27FC236}">
                  <a16:creationId xmlns:a16="http://schemas.microsoft.com/office/drawing/2014/main" id="{F4024D0A-44F6-ECC2-5B00-2C8250F2EFED}"/>
                </a:ext>
              </a:extLst>
            </p:cNvPr>
            <p:cNvSpPr txBox="1"/>
            <p:nvPr/>
          </p:nvSpPr>
          <p:spPr>
            <a:xfrm>
              <a:off x="5457056" y="1592761"/>
              <a:ext cx="381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F8247F0B-FBDF-D3A7-C315-B5391E50CF38}"/>
                </a:ext>
              </a:extLst>
            </p:cNvPr>
            <p:cNvSpPr txBox="1"/>
            <p:nvPr/>
          </p:nvSpPr>
          <p:spPr>
            <a:xfrm>
              <a:off x="4845347" y="1177011"/>
              <a:ext cx="13624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Leader S5</a:t>
              </a:r>
              <a:endParaRPr lang="zh-CN" altLang="en-US" dirty="0"/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B00398FD-5458-D359-BAA2-1A7B2569C9CA}"/>
              </a:ext>
            </a:extLst>
          </p:cNvPr>
          <p:cNvGrpSpPr/>
          <p:nvPr/>
        </p:nvGrpSpPr>
        <p:grpSpPr>
          <a:xfrm>
            <a:off x="4479916" y="3087794"/>
            <a:ext cx="4577888" cy="2325119"/>
            <a:chOff x="4479916" y="3087794"/>
            <a:chExt cx="4577888" cy="2325119"/>
          </a:xfrm>
        </p:grpSpPr>
        <p:sp>
          <p:nvSpPr>
            <p:cNvPr id="74" name="任意形状 73">
              <a:extLst>
                <a:ext uri="{FF2B5EF4-FFF2-40B4-BE49-F238E27FC236}">
                  <a16:creationId xmlns:a16="http://schemas.microsoft.com/office/drawing/2014/main" id="{BFEE5306-6FED-9641-AF23-3FA1E89CF099}"/>
                </a:ext>
              </a:extLst>
            </p:cNvPr>
            <p:cNvSpPr/>
            <p:nvPr/>
          </p:nvSpPr>
          <p:spPr>
            <a:xfrm>
              <a:off x="4479916" y="4080311"/>
              <a:ext cx="1885721" cy="132890"/>
            </a:xfrm>
            <a:custGeom>
              <a:avLst/>
              <a:gdLst>
                <a:gd name="connsiteX0" fmla="*/ 0 w 2245360"/>
                <a:gd name="connsiteY0" fmla="*/ 417218 h 417218"/>
                <a:gd name="connsiteX1" fmla="*/ 436880 w 2245360"/>
                <a:gd name="connsiteY1" fmla="*/ 31138 h 417218"/>
                <a:gd name="connsiteX2" fmla="*/ 1239520 w 2245360"/>
                <a:gd name="connsiteY2" fmla="*/ 61618 h 417218"/>
                <a:gd name="connsiteX3" fmla="*/ 2245360 w 2245360"/>
                <a:gd name="connsiteY3" fmla="*/ 366418 h 417218"/>
                <a:gd name="connsiteX0" fmla="*/ 0 w 2322383"/>
                <a:gd name="connsiteY0" fmla="*/ 417218 h 417218"/>
                <a:gd name="connsiteX1" fmla="*/ 436880 w 2322383"/>
                <a:gd name="connsiteY1" fmla="*/ 31138 h 417218"/>
                <a:gd name="connsiteX2" fmla="*/ 1239520 w 2322383"/>
                <a:gd name="connsiteY2" fmla="*/ 61618 h 417218"/>
                <a:gd name="connsiteX3" fmla="*/ 2322383 w 2322383"/>
                <a:gd name="connsiteY3" fmla="*/ 122939 h 417218"/>
                <a:gd name="connsiteX0" fmla="*/ 0 w 2684388"/>
                <a:gd name="connsiteY0" fmla="*/ 132890 h 132890"/>
                <a:gd name="connsiteX1" fmla="*/ 798885 w 2684388"/>
                <a:gd name="connsiteY1" fmla="*/ 11932 h 132890"/>
                <a:gd name="connsiteX2" fmla="*/ 1601525 w 2684388"/>
                <a:gd name="connsiteY2" fmla="*/ 42412 h 132890"/>
                <a:gd name="connsiteX3" fmla="*/ 2684388 w 2684388"/>
                <a:gd name="connsiteY3" fmla="*/ 103733 h 13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4388" h="132890">
                  <a:moveTo>
                    <a:pt x="0" y="132890"/>
                  </a:moveTo>
                  <a:cubicBezTo>
                    <a:pt x="115146" y="-30517"/>
                    <a:pt x="531964" y="27012"/>
                    <a:pt x="798885" y="11932"/>
                  </a:cubicBezTo>
                  <a:cubicBezTo>
                    <a:pt x="1065806" y="-3148"/>
                    <a:pt x="1300112" y="-13468"/>
                    <a:pt x="1601525" y="42412"/>
                  </a:cubicBezTo>
                  <a:cubicBezTo>
                    <a:pt x="1902938" y="98292"/>
                    <a:pt x="2332174" y="-20727"/>
                    <a:pt x="2684388" y="103733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矩形标注 74">
              <a:extLst>
                <a:ext uri="{FF2B5EF4-FFF2-40B4-BE49-F238E27FC236}">
                  <a16:creationId xmlns:a16="http://schemas.microsoft.com/office/drawing/2014/main" id="{E697635A-BB6C-8457-2FB3-4D0F573FED42}"/>
                </a:ext>
              </a:extLst>
            </p:cNvPr>
            <p:cNvSpPr/>
            <p:nvPr/>
          </p:nvSpPr>
          <p:spPr>
            <a:xfrm>
              <a:off x="6354133" y="3087794"/>
              <a:ext cx="2663259" cy="849206"/>
            </a:xfrm>
            <a:prstGeom prst="wedgeRectCallout">
              <a:avLst>
                <a:gd name="adj1" fmla="val -50235"/>
                <a:gd name="adj2" fmla="val 81809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727158A6-5E49-21F3-D25F-6DB57D37C7D6}"/>
                </a:ext>
              </a:extLst>
            </p:cNvPr>
            <p:cNvSpPr/>
            <p:nvPr/>
          </p:nvSpPr>
          <p:spPr>
            <a:xfrm>
              <a:off x="6394544" y="3172152"/>
              <a:ext cx="26632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Partition </a:t>
              </a:r>
              <a:r>
                <a:rPr kumimoji="1" lang="en-US" altLang="zh-CN" dirty="0" err="1">
                  <a:cs typeface="Consolas" panose="020B0609020204030204" pitchFamily="49" charset="0"/>
                </a:rPr>
                <a:t>happesn</a:t>
              </a:r>
              <a:r>
                <a:rPr kumimoji="1" lang="en-US" altLang="zh-CN" dirty="0">
                  <a:cs typeface="Consolas" panose="020B0609020204030204" pitchFamily="49" charset="0"/>
                </a:rPr>
                <a:t> after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S5 becomes the leader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235D25D5-5764-19B4-310A-848400F85E39}"/>
                </a:ext>
              </a:extLst>
            </p:cNvPr>
            <p:cNvSpPr txBox="1"/>
            <p:nvPr/>
          </p:nvSpPr>
          <p:spPr>
            <a:xfrm>
              <a:off x="6892882" y="4766582"/>
              <a:ext cx="1257983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Partition again!!!</a:t>
              </a:r>
              <a:endParaRPr lang="zh-CN" altLang="en-US" dirty="0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1AAE0471-E47C-FE24-2A9A-3CF460D53BFD}"/>
              </a:ext>
            </a:extLst>
          </p:cNvPr>
          <p:cNvGrpSpPr/>
          <p:nvPr/>
        </p:nvGrpSpPr>
        <p:grpSpPr>
          <a:xfrm>
            <a:off x="2280434" y="1589921"/>
            <a:ext cx="1885721" cy="3688933"/>
            <a:chOff x="2280434" y="1589921"/>
            <a:chExt cx="1885721" cy="3688933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4E0AA4B-7141-34CB-B1DB-F8ED03C14AB5}"/>
                </a:ext>
              </a:extLst>
            </p:cNvPr>
            <p:cNvSpPr txBox="1"/>
            <p:nvPr/>
          </p:nvSpPr>
          <p:spPr>
            <a:xfrm>
              <a:off x="2616582" y="4909522"/>
              <a:ext cx="125798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Partition!!!</a:t>
              </a:r>
              <a:endParaRPr lang="zh-CN" altLang="en-US" dirty="0"/>
            </a:p>
          </p:txBody>
        </p: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E6120E7B-66D3-39A7-90F7-BA29BA102C54}"/>
                </a:ext>
              </a:extLst>
            </p:cNvPr>
            <p:cNvGrpSpPr/>
            <p:nvPr/>
          </p:nvGrpSpPr>
          <p:grpSpPr>
            <a:xfrm>
              <a:off x="2280434" y="1589921"/>
              <a:ext cx="1885721" cy="2961489"/>
              <a:chOff x="2280434" y="1589921"/>
              <a:chExt cx="1885721" cy="2961489"/>
            </a:xfrm>
          </p:grpSpPr>
          <p:sp>
            <p:nvSpPr>
              <p:cNvPr id="5" name="Rectangle 15">
                <a:extLst>
                  <a:ext uri="{FF2B5EF4-FFF2-40B4-BE49-F238E27FC236}">
                    <a16:creationId xmlns:a16="http://schemas.microsoft.com/office/drawing/2014/main" id="{A4B75D47-6EEC-49A3-B813-E56AACEC642B}"/>
                  </a:ext>
                </a:extLst>
              </p:cNvPr>
              <p:cNvSpPr/>
              <p:nvPr/>
            </p:nvSpPr>
            <p:spPr>
              <a:xfrm>
                <a:off x="2762421" y="20368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7" name="Rectangle 16">
                <a:extLst>
                  <a:ext uri="{FF2B5EF4-FFF2-40B4-BE49-F238E27FC236}">
                    <a16:creationId xmlns:a16="http://schemas.microsoft.com/office/drawing/2014/main" id="{9C1890BC-55AE-7344-F3E5-CB46CA6300DF}"/>
                  </a:ext>
                </a:extLst>
              </p:cNvPr>
              <p:cNvSpPr/>
              <p:nvPr/>
            </p:nvSpPr>
            <p:spPr>
              <a:xfrm>
                <a:off x="3143421" y="20368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8" name="Rectangle 17">
                <a:extLst>
                  <a:ext uri="{FF2B5EF4-FFF2-40B4-BE49-F238E27FC236}">
                    <a16:creationId xmlns:a16="http://schemas.microsoft.com/office/drawing/2014/main" id="{33EC9A37-A000-A59A-4A01-98AE199BFC28}"/>
                  </a:ext>
                </a:extLst>
              </p:cNvPr>
              <p:cNvSpPr/>
              <p:nvPr/>
            </p:nvSpPr>
            <p:spPr>
              <a:xfrm>
                <a:off x="2762421" y="25702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26" name="Rectangle 18">
                <a:extLst>
                  <a:ext uri="{FF2B5EF4-FFF2-40B4-BE49-F238E27FC236}">
                    <a16:creationId xmlns:a16="http://schemas.microsoft.com/office/drawing/2014/main" id="{9D84A323-CF45-B7C1-E8A7-58DCEE3AAA15}"/>
                  </a:ext>
                </a:extLst>
              </p:cNvPr>
              <p:cNvSpPr/>
              <p:nvPr/>
            </p:nvSpPr>
            <p:spPr>
              <a:xfrm>
                <a:off x="3143421" y="25702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27" name="Rectangle 25">
                <a:extLst>
                  <a:ext uri="{FF2B5EF4-FFF2-40B4-BE49-F238E27FC236}">
                    <a16:creationId xmlns:a16="http://schemas.microsoft.com/office/drawing/2014/main" id="{5776DDB9-A6D7-D6DB-7A38-4C23DFFBCB6C}"/>
                  </a:ext>
                </a:extLst>
              </p:cNvPr>
              <p:cNvSpPr/>
              <p:nvPr/>
            </p:nvSpPr>
            <p:spPr>
              <a:xfrm>
                <a:off x="2762421" y="31036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28" name="Rectangle 26">
                <a:extLst>
                  <a:ext uri="{FF2B5EF4-FFF2-40B4-BE49-F238E27FC236}">
                    <a16:creationId xmlns:a16="http://schemas.microsoft.com/office/drawing/2014/main" id="{DFF82D66-1543-055C-4B55-5BB31AE1EF00}"/>
                  </a:ext>
                </a:extLst>
              </p:cNvPr>
              <p:cNvSpPr/>
              <p:nvPr/>
            </p:nvSpPr>
            <p:spPr>
              <a:xfrm>
                <a:off x="3143421" y="31036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29" name="Rectangle 29">
                <a:extLst>
                  <a:ext uri="{FF2B5EF4-FFF2-40B4-BE49-F238E27FC236}">
                    <a16:creationId xmlns:a16="http://schemas.microsoft.com/office/drawing/2014/main" id="{5E17BBC2-D5DC-EEF2-50B2-ED1B99F31970}"/>
                  </a:ext>
                </a:extLst>
              </p:cNvPr>
              <p:cNvSpPr/>
              <p:nvPr/>
            </p:nvSpPr>
            <p:spPr>
              <a:xfrm>
                <a:off x="2762421" y="36370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30" name="Rectangle 30">
                <a:extLst>
                  <a:ext uri="{FF2B5EF4-FFF2-40B4-BE49-F238E27FC236}">
                    <a16:creationId xmlns:a16="http://schemas.microsoft.com/office/drawing/2014/main" id="{8811B397-CDE2-AEFF-567A-FAF15687F6D2}"/>
                  </a:ext>
                </a:extLst>
              </p:cNvPr>
              <p:cNvSpPr/>
              <p:nvPr/>
            </p:nvSpPr>
            <p:spPr>
              <a:xfrm>
                <a:off x="3524421" y="203681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sp>
            <p:nvSpPr>
              <p:cNvPr id="34" name="Rectangle 31">
                <a:extLst>
                  <a:ext uri="{FF2B5EF4-FFF2-40B4-BE49-F238E27FC236}">
                    <a16:creationId xmlns:a16="http://schemas.microsoft.com/office/drawing/2014/main" id="{0EC6625D-0BE1-7B09-D942-E1A31C9CDA11}"/>
                  </a:ext>
                </a:extLst>
              </p:cNvPr>
              <p:cNvSpPr/>
              <p:nvPr/>
            </p:nvSpPr>
            <p:spPr>
              <a:xfrm>
                <a:off x="3143421" y="36370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35" name="Rectangle 32">
                <a:extLst>
                  <a:ext uri="{FF2B5EF4-FFF2-40B4-BE49-F238E27FC236}">
                    <a16:creationId xmlns:a16="http://schemas.microsoft.com/office/drawing/2014/main" id="{9780BF5F-BBFF-8D6E-2A54-55B53E45C81D}"/>
                  </a:ext>
                </a:extLst>
              </p:cNvPr>
              <p:cNvSpPr/>
              <p:nvPr/>
            </p:nvSpPr>
            <p:spPr>
              <a:xfrm>
                <a:off x="2762421" y="41704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36" name="Rectangle 33">
                <a:extLst>
                  <a:ext uri="{FF2B5EF4-FFF2-40B4-BE49-F238E27FC236}">
                    <a16:creationId xmlns:a16="http://schemas.microsoft.com/office/drawing/2014/main" id="{40131D78-06EF-2D26-AD04-BB44D777CD4D}"/>
                  </a:ext>
                </a:extLst>
              </p:cNvPr>
              <p:cNvSpPr/>
              <p:nvPr/>
            </p:nvSpPr>
            <p:spPr>
              <a:xfrm>
                <a:off x="3143421" y="417041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37" name="TextBox 45">
                <a:extLst>
                  <a:ext uri="{FF2B5EF4-FFF2-40B4-BE49-F238E27FC236}">
                    <a16:creationId xmlns:a16="http://schemas.microsoft.com/office/drawing/2014/main" id="{7D57A4D5-CB6F-38E3-6266-D4CB23C0177A}"/>
                  </a:ext>
                </a:extLst>
              </p:cNvPr>
              <p:cNvSpPr txBox="1"/>
              <p:nvPr/>
            </p:nvSpPr>
            <p:spPr>
              <a:xfrm>
                <a:off x="2381421" y="2088811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-25000" dirty="0"/>
                  <a:t>1</a:t>
                </a:r>
              </a:p>
            </p:txBody>
          </p:sp>
          <p:sp>
            <p:nvSpPr>
              <p:cNvPr id="38" name="TextBox 46">
                <a:extLst>
                  <a:ext uri="{FF2B5EF4-FFF2-40B4-BE49-F238E27FC236}">
                    <a16:creationId xmlns:a16="http://schemas.microsoft.com/office/drawing/2014/main" id="{DCAAE566-C082-B17D-BC96-B970C2C98130}"/>
                  </a:ext>
                </a:extLst>
              </p:cNvPr>
              <p:cNvSpPr txBox="1"/>
              <p:nvPr/>
            </p:nvSpPr>
            <p:spPr>
              <a:xfrm>
                <a:off x="2381421" y="2622211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39" name="TextBox 47">
                <a:extLst>
                  <a:ext uri="{FF2B5EF4-FFF2-40B4-BE49-F238E27FC236}">
                    <a16:creationId xmlns:a16="http://schemas.microsoft.com/office/drawing/2014/main" id="{09488808-2715-0E6F-1255-BEFEA8E1295C}"/>
                  </a:ext>
                </a:extLst>
              </p:cNvPr>
              <p:cNvSpPr txBox="1"/>
              <p:nvPr/>
            </p:nvSpPr>
            <p:spPr>
              <a:xfrm>
                <a:off x="2381421" y="3155611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-25000" dirty="0"/>
                  <a:t>3</a:t>
                </a:r>
              </a:p>
            </p:txBody>
          </p:sp>
          <p:sp>
            <p:nvSpPr>
              <p:cNvPr id="40" name="TextBox 48">
                <a:extLst>
                  <a:ext uri="{FF2B5EF4-FFF2-40B4-BE49-F238E27FC236}">
                    <a16:creationId xmlns:a16="http://schemas.microsoft.com/office/drawing/2014/main" id="{982F0DA7-525E-5D76-2348-8598581C0ACD}"/>
                  </a:ext>
                </a:extLst>
              </p:cNvPr>
              <p:cNvSpPr txBox="1"/>
              <p:nvPr/>
            </p:nvSpPr>
            <p:spPr>
              <a:xfrm>
                <a:off x="2381421" y="3689011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-25000" dirty="0"/>
                  <a:t>4</a:t>
                </a:r>
              </a:p>
            </p:txBody>
          </p:sp>
          <p:sp>
            <p:nvSpPr>
              <p:cNvPr id="41" name="TextBox 49">
                <a:extLst>
                  <a:ext uri="{FF2B5EF4-FFF2-40B4-BE49-F238E27FC236}">
                    <a16:creationId xmlns:a16="http://schemas.microsoft.com/office/drawing/2014/main" id="{A7BE9347-D992-D797-281A-4EA2C61BC56A}"/>
                  </a:ext>
                </a:extLst>
              </p:cNvPr>
              <p:cNvSpPr txBox="1"/>
              <p:nvPr/>
            </p:nvSpPr>
            <p:spPr>
              <a:xfrm>
                <a:off x="2381421" y="4222411"/>
                <a:ext cx="381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-25000" dirty="0"/>
                  <a:t>5</a:t>
                </a:r>
              </a:p>
            </p:txBody>
          </p:sp>
          <p:sp>
            <p:nvSpPr>
              <p:cNvPr id="42" name="Rectangle 51">
                <a:extLst>
                  <a:ext uri="{FF2B5EF4-FFF2-40B4-BE49-F238E27FC236}">
                    <a16:creationId xmlns:a16="http://schemas.microsoft.com/office/drawing/2014/main" id="{11180803-3012-9ACA-8A89-19DF691702AE}"/>
                  </a:ext>
                </a:extLst>
              </p:cNvPr>
              <p:cNvSpPr/>
              <p:nvPr/>
            </p:nvSpPr>
            <p:spPr>
              <a:xfrm>
                <a:off x="3524421" y="257021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sp>
            <p:nvSpPr>
              <p:cNvPr id="43" name="TextBox 6">
                <a:extLst>
                  <a:ext uri="{FF2B5EF4-FFF2-40B4-BE49-F238E27FC236}">
                    <a16:creationId xmlns:a16="http://schemas.microsoft.com/office/drawing/2014/main" id="{70568088-0A63-078E-5E74-C6DC766F65FB}"/>
                  </a:ext>
                </a:extLst>
              </p:cNvPr>
              <p:cNvSpPr txBox="1"/>
              <p:nvPr/>
            </p:nvSpPr>
            <p:spPr>
              <a:xfrm>
                <a:off x="2813469" y="158992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1</a:t>
                </a:r>
              </a:p>
            </p:txBody>
          </p:sp>
          <p:sp>
            <p:nvSpPr>
              <p:cNvPr id="44" name="TextBox 7">
                <a:extLst>
                  <a:ext uri="{FF2B5EF4-FFF2-40B4-BE49-F238E27FC236}">
                    <a16:creationId xmlns:a16="http://schemas.microsoft.com/office/drawing/2014/main" id="{0BA36F11-2C83-0677-77B4-FB6836295B3E}"/>
                  </a:ext>
                </a:extLst>
              </p:cNvPr>
              <p:cNvSpPr txBox="1"/>
              <p:nvPr/>
            </p:nvSpPr>
            <p:spPr>
              <a:xfrm>
                <a:off x="3194469" y="158992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  <p:sp>
            <p:nvSpPr>
              <p:cNvPr id="45" name="任意形状 44">
                <a:extLst>
                  <a:ext uri="{FF2B5EF4-FFF2-40B4-BE49-F238E27FC236}">
                    <a16:creationId xmlns:a16="http://schemas.microsoft.com/office/drawing/2014/main" id="{E4C8A0F1-DD1B-ABB7-D6B1-A6669D0EC958}"/>
                  </a:ext>
                </a:extLst>
              </p:cNvPr>
              <p:cNvSpPr/>
              <p:nvPr/>
            </p:nvSpPr>
            <p:spPr>
              <a:xfrm>
                <a:off x="2280434" y="2992181"/>
                <a:ext cx="1885721" cy="132890"/>
              </a:xfrm>
              <a:custGeom>
                <a:avLst/>
                <a:gdLst>
                  <a:gd name="connsiteX0" fmla="*/ 0 w 2245360"/>
                  <a:gd name="connsiteY0" fmla="*/ 417218 h 417218"/>
                  <a:gd name="connsiteX1" fmla="*/ 436880 w 2245360"/>
                  <a:gd name="connsiteY1" fmla="*/ 31138 h 417218"/>
                  <a:gd name="connsiteX2" fmla="*/ 1239520 w 2245360"/>
                  <a:gd name="connsiteY2" fmla="*/ 61618 h 417218"/>
                  <a:gd name="connsiteX3" fmla="*/ 2245360 w 2245360"/>
                  <a:gd name="connsiteY3" fmla="*/ 366418 h 417218"/>
                  <a:gd name="connsiteX0" fmla="*/ 0 w 2322383"/>
                  <a:gd name="connsiteY0" fmla="*/ 417218 h 417218"/>
                  <a:gd name="connsiteX1" fmla="*/ 436880 w 2322383"/>
                  <a:gd name="connsiteY1" fmla="*/ 31138 h 417218"/>
                  <a:gd name="connsiteX2" fmla="*/ 1239520 w 2322383"/>
                  <a:gd name="connsiteY2" fmla="*/ 61618 h 417218"/>
                  <a:gd name="connsiteX3" fmla="*/ 2322383 w 2322383"/>
                  <a:gd name="connsiteY3" fmla="*/ 122939 h 417218"/>
                  <a:gd name="connsiteX0" fmla="*/ 0 w 2684388"/>
                  <a:gd name="connsiteY0" fmla="*/ 132890 h 132890"/>
                  <a:gd name="connsiteX1" fmla="*/ 798885 w 2684388"/>
                  <a:gd name="connsiteY1" fmla="*/ 11932 h 132890"/>
                  <a:gd name="connsiteX2" fmla="*/ 1601525 w 2684388"/>
                  <a:gd name="connsiteY2" fmla="*/ 42412 h 132890"/>
                  <a:gd name="connsiteX3" fmla="*/ 2684388 w 2684388"/>
                  <a:gd name="connsiteY3" fmla="*/ 103733 h 132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84388" h="132890">
                    <a:moveTo>
                      <a:pt x="0" y="132890"/>
                    </a:moveTo>
                    <a:cubicBezTo>
                      <a:pt x="115146" y="-30517"/>
                      <a:pt x="531964" y="27012"/>
                      <a:pt x="798885" y="11932"/>
                    </a:cubicBezTo>
                    <a:cubicBezTo>
                      <a:pt x="1065806" y="-3148"/>
                      <a:pt x="1300112" y="-13468"/>
                      <a:pt x="1601525" y="42412"/>
                    </a:cubicBezTo>
                    <a:cubicBezTo>
                      <a:pt x="1902938" y="98292"/>
                      <a:pt x="2332174" y="-20727"/>
                      <a:pt x="2684388" y="103733"/>
                    </a:cubicBezTo>
                  </a:path>
                </a:pathLst>
              </a:custGeom>
              <a:noFill/>
              <a:ln w="25400">
                <a:solidFill>
                  <a:srgbClr val="C00000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8" name="TextBox 8">
                <a:extLst>
                  <a:ext uri="{FF2B5EF4-FFF2-40B4-BE49-F238E27FC236}">
                    <a16:creationId xmlns:a16="http://schemas.microsoft.com/office/drawing/2014/main" id="{76FF30E9-7B91-4B58-20C8-80590DACA4F0}"/>
                  </a:ext>
                </a:extLst>
              </p:cNvPr>
              <p:cNvSpPr txBox="1"/>
              <p:nvPr/>
            </p:nvSpPr>
            <p:spPr>
              <a:xfrm>
                <a:off x="3592416" y="158992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F8713754-4DA4-80AC-F68E-8740738F87CB}"/>
              </a:ext>
            </a:extLst>
          </p:cNvPr>
          <p:cNvGrpSpPr/>
          <p:nvPr/>
        </p:nvGrpSpPr>
        <p:grpSpPr>
          <a:xfrm>
            <a:off x="5397572" y="4170410"/>
            <a:ext cx="766102" cy="381404"/>
            <a:chOff x="5397572" y="4170410"/>
            <a:chExt cx="766102" cy="381404"/>
          </a:xfrm>
        </p:grpSpPr>
        <p:sp>
          <p:nvSpPr>
            <p:cNvPr id="85" name="Rectangle 41">
              <a:extLst>
                <a:ext uri="{FF2B5EF4-FFF2-40B4-BE49-F238E27FC236}">
                  <a16:creationId xmlns:a16="http://schemas.microsoft.com/office/drawing/2014/main" id="{7D86884C-BA4B-62AE-D39A-5A4BA7EF5CB8}"/>
                </a:ext>
              </a:extLst>
            </p:cNvPr>
            <p:cNvSpPr/>
            <p:nvPr/>
          </p:nvSpPr>
          <p:spPr>
            <a:xfrm>
              <a:off x="5397572" y="417041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3</a:t>
              </a:r>
            </a:p>
          </p:txBody>
        </p:sp>
        <p:sp>
          <p:nvSpPr>
            <p:cNvPr id="87" name="Rectangle 41">
              <a:extLst>
                <a:ext uri="{FF2B5EF4-FFF2-40B4-BE49-F238E27FC236}">
                  <a16:creationId xmlns:a16="http://schemas.microsoft.com/office/drawing/2014/main" id="{1B82E10E-E09E-066C-3319-1C8EB8F0A40C}"/>
                </a:ext>
              </a:extLst>
            </p:cNvPr>
            <p:cNvSpPr/>
            <p:nvPr/>
          </p:nvSpPr>
          <p:spPr>
            <a:xfrm>
              <a:off x="5782674" y="4170814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447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057A1-5CA5-AF45-94EC-E1FE26C7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39" y="228866"/>
            <a:ext cx="9021677" cy="900442"/>
          </a:xfrm>
        </p:spPr>
        <p:txBody>
          <a:bodyPr/>
          <a:lstStyle/>
          <a:p>
            <a:r>
              <a:rPr kumimoji="1" lang="en-US" altLang="zh-CN" dirty="0"/>
              <a:t>Case study: a majority replicated entry can be overwritten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D5CD89-95E6-7545-BA6B-95857922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3611C9B9-024C-7342-BCD1-F196F6CEA809}"/>
              </a:ext>
            </a:extLst>
          </p:cNvPr>
          <p:cNvCxnSpPr/>
          <p:nvPr/>
        </p:nvCxnSpPr>
        <p:spPr>
          <a:xfrm>
            <a:off x="467544" y="5089748"/>
            <a:ext cx="8064896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A6D27087-05C3-504B-B4DC-9981B6B92D39}"/>
              </a:ext>
            </a:extLst>
          </p:cNvPr>
          <p:cNvCxnSpPr/>
          <p:nvPr/>
        </p:nvCxnSpPr>
        <p:spPr>
          <a:xfrm>
            <a:off x="2051720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连接符 61">
            <a:extLst>
              <a:ext uri="{FF2B5EF4-FFF2-40B4-BE49-F238E27FC236}">
                <a16:creationId xmlns:a16="http://schemas.microsoft.com/office/drawing/2014/main" id="{42F82E94-2B84-5B44-B83D-147F0A84F76E}"/>
              </a:ext>
            </a:extLst>
          </p:cNvPr>
          <p:cNvCxnSpPr/>
          <p:nvPr/>
        </p:nvCxnSpPr>
        <p:spPr>
          <a:xfrm>
            <a:off x="4355976" y="1129308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连接符 89">
            <a:extLst>
              <a:ext uri="{FF2B5EF4-FFF2-40B4-BE49-F238E27FC236}">
                <a16:creationId xmlns:a16="http://schemas.microsoft.com/office/drawing/2014/main" id="{70A9F608-4F38-5546-BE41-9B6D1F1CD4D2}"/>
              </a:ext>
            </a:extLst>
          </p:cNvPr>
          <p:cNvCxnSpPr/>
          <p:nvPr/>
        </p:nvCxnSpPr>
        <p:spPr>
          <a:xfrm>
            <a:off x="6553200" y="1177095"/>
            <a:ext cx="0" cy="47525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C89ADF40-BB2C-16CA-130B-58C984BC45B0}"/>
              </a:ext>
            </a:extLst>
          </p:cNvPr>
          <p:cNvSpPr txBox="1"/>
          <p:nvPr/>
        </p:nvSpPr>
        <p:spPr>
          <a:xfrm>
            <a:off x="485544" y="4816888"/>
            <a:ext cx="132266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Partition on term 3!!</a:t>
            </a:r>
            <a:endParaRPr lang="zh-CN" altLang="en-US" dirty="0"/>
          </a:p>
        </p:txBody>
      </p:sp>
      <p:sp>
        <p:nvSpPr>
          <p:cNvPr id="47" name="Rectangle 15">
            <a:extLst>
              <a:ext uri="{FF2B5EF4-FFF2-40B4-BE49-F238E27FC236}">
                <a16:creationId xmlns:a16="http://schemas.microsoft.com/office/drawing/2014/main" id="{AE0753D5-EFA6-B885-4953-D1D843622152}"/>
              </a:ext>
            </a:extLst>
          </p:cNvPr>
          <p:cNvSpPr/>
          <p:nvPr/>
        </p:nvSpPr>
        <p:spPr>
          <a:xfrm>
            <a:off x="404664" y="20396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8" name="Rectangle 16">
            <a:extLst>
              <a:ext uri="{FF2B5EF4-FFF2-40B4-BE49-F238E27FC236}">
                <a16:creationId xmlns:a16="http://schemas.microsoft.com/office/drawing/2014/main" id="{A6D8EACC-9F06-858C-FF8A-8C8472F38413}"/>
              </a:ext>
            </a:extLst>
          </p:cNvPr>
          <p:cNvSpPr/>
          <p:nvPr/>
        </p:nvSpPr>
        <p:spPr>
          <a:xfrm>
            <a:off x="785664" y="20396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79" name="Rectangle 17">
            <a:extLst>
              <a:ext uri="{FF2B5EF4-FFF2-40B4-BE49-F238E27FC236}">
                <a16:creationId xmlns:a16="http://schemas.microsoft.com/office/drawing/2014/main" id="{90BC0244-4B60-925A-A40F-F9AEAB2A9912}"/>
              </a:ext>
            </a:extLst>
          </p:cNvPr>
          <p:cNvSpPr/>
          <p:nvPr/>
        </p:nvSpPr>
        <p:spPr>
          <a:xfrm>
            <a:off x="404664" y="25730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0" name="Rectangle 18">
            <a:extLst>
              <a:ext uri="{FF2B5EF4-FFF2-40B4-BE49-F238E27FC236}">
                <a16:creationId xmlns:a16="http://schemas.microsoft.com/office/drawing/2014/main" id="{A9C92B17-13DD-B8BE-FEEC-3813886C25D2}"/>
              </a:ext>
            </a:extLst>
          </p:cNvPr>
          <p:cNvSpPr/>
          <p:nvPr/>
        </p:nvSpPr>
        <p:spPr>
          <a:xfrm>
            <a:off x="785664" y="25730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1" name="Rectangle 25">
            <a:extLst>
              <a:ext uri="{FF2B5EF4-FFF2-40B4-BE49-F238E27FC236}">
                <a16:creationId xmlns:a16="http://schemas.microsoft.com/office/drawing/2014/main" id="{BC41892B-567A-5DA6-AB89-2F6D0863E9A9}"/>
              </a:ext>
            </a:extLst>
          </p:cNvPr>
          <p:cNvSpPr/>
          <p:nvPr/>
        </p:nvSpPr>
        <p:spPr>
          <a:xfrm>
            <a:off x="404664" y="31064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2" name="Rectangle 26">
            <a:extLst>
              <a:ext uri="{FF2B5EF4-FFF2-40B4-BE49-F238E27FC236}">
                <a16:creationId xmlns:a16="http://schemas.microsoft.com/office/drawing/2014/main" id="{CF593C50-A556-C37E-C775-DB79BDF93F4D}"/>
              </a:ext>
            </a:extLst>
          </p:cNvPr>
          <p:cNvSpPr/>
          <p:nvPr/>
        </p:nvSpPr>
        <p:spPr>
          <a:xfrm>
            <a:off x="785664" y="31064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3" name="Rectangle 29">
            <a:extLst>
              <a:ext uri="{FF2B5EF4-FFF2-40B4-BE49-F238E27FC236}">
                <a16:creationId xmlns:a16="http://schemas.microsoft.com/office/drawing/2014/main" id="{750932A9-D2FC-19FC-C0B8-7CC553E2D280}"/>
              </a:ext>
            </a:extLst>
          </p:cNvPr>
          <p:cNvSpPr/>
          <p:nvPr/>
        </p:nvSpPr>
        <p:spPr>
          <a:xfrm>
            <a:off x="404664" y="36398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4" name="Rectangle 30">
            <a:extLst>
              <a:ext uri="{FF2B5EF4-FFF2-40B4-BE49-F238E27FC236}">
                <a16:creationId xmlns:a16="http://schemas.microsoft.com/office/drawing/2014/main" id="{5ACB23C2-88B1-7C91-850E-CFE0A851A784}"/>
              </a:ext>
            </a:extLst>
          </p:cNvPr>
          <p:cNvSpPr/>
          <p:nvPr/>
        </p:nvSpPr>
        <p:spPr>
          <a:xfrm>
            <a:off x="1166664" y="203965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5" name="Rectangle 31">
            <a:extLst>
              <a:ext uri="{FF2B5EF4-FFF2-40B4-BE49-F238E27FC236}">
                <a16:creationId xmlns:a16="http://schemas.microsoft.com/office/drawing/2014/main" id="{55E78E23-22D5-FBBE-4BDD-BF72059F6F05}"/>
              </a:ext>
            </a:extLst>
          </p:cNvPr>
          <p:cNvSpPr/>
          <p:nvPr/>
        </p:nvSpPr>
        <p:spPr>
          <a:xfrm>
            <a:off x="785664" y="36398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6" name="Rectangle 32">
            <a:extLst>
              <a:ext uri="{FF2B5EF4-FFF2-40B4-BE49-F238E27FC236}">
                <a16:creationId xmlns:a16="http://schemas.microsoft.com/office/drawing/2014/main" id="{DCF64D74-2E63-CED0-0DFC-682D2CA4965F}"/>
              </a:ext>
            </a:extLst>
          </p:cNvPr>
          <p:cNvSpPr/>
          <p:nvPr/>
        </p:nvSpPr>
        <p:spPr>
          <a:xfrm>
            <a:off x="404664" y="41732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7" name="Rectangle 33">
            <a:extLst>
              <a:ext uri="{FF2B5EF4-FFF2-40B4-BE49-F238E27FC236}">
                <a16:creationId xmlns:a16="http://schemas.microsoft.com/office/drawing/2014/main" id="{9B21ED78-61F2-1752-7675-4276614DD037}"/>
              </a:ext>
            </a:extLst>
          </p:cNvPr>
          <p:cNvSpPr/>
          <p:nvPr/>
        </p:nvSpPr>
        <p:spPr>
          <a:xfrm>
            <a:off x="785664" y="4173250"/>
            <a:ext cx="381000" cy="381000"/>
          </a:xfrm>
          <a:prstGeom prst="rect">
            <a:avLst/>
          </a:prstGeom>
          <a:solidFill>
            <a:srgbClr val="D5FFD5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1</a:t>
            </a:r>
          </a:p>
        </p:txBody>
      </p:sp>
      <p:sp>
        <p:nvSpPr>
          <p:cNvPr id="88" name="Rectangle 51">
            <a:extLst>
              <a:ext uri="{FF2B5EF4-FFF2-40B4-BE49-F238E27FC236}">
                <a16:creationId xmlns:a16="http://schemas.microsoft.com/office/drawing/2014/main" id="{EA116860-CB74-9523-857B-2BAF8EA95E59}"/>
              </a:ext>
            </a:extLst>
          </p:cNvPr>
          <p:cNvSpPr/>
          <p:nvPr/>
        </p:nvSpPr>
        <p:spPr>
          <a:xfrm>
            <a:off x="1166664" y="2573050"/>
            <a:ext cx="381000" cy="381000"/>
          </a:xfrm>
          <a:prstGeom prst="rect">
            <a:avLst/>
          </a:prstGeom>
          <a:solidFill>
            <a:srgbClr val="FFFF9B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2</a:t>
            </a:r>
          </a:p>
        </p:txBody>
      </p:sp>
      <p:sp>
        <p:nvSpPr>
          <p:cNvPr id="89" name="Rectangle 41">
            <a:extLst>
              <a:ext uri="{FF2B5EF4-FFF2-40B4-BE49-F238E27FC236}">
                <a16:creationId xmlns:a16="http://schemas.microsoft.com/office/drawing/2014/main" id="{87113B1E-3E24-1818-D220-D71389712D90}"/>
              </a:ext>
            </a:extLst>
          </p:cNvPr>
          <p:cNvSpPr/>
          <p:nvPr/>
        </p:nvSpPr>
        <p:spPr>
          <a:xfrm>
            <a:off x="1166664" y="417325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91" name="Rectangle 43">
            <a:extLst>
              <a:ext uri="{FF2B5EF4-FFF2-40B4-BE49-F238E27FC236}">
                <a16:creationId xmlns:a16="http://schemas.microsoft.com/office/drawing/2014/main" id="{3786E0AE-1CAA-3D78-B89C-CE309A559A3A}"/>
              </a:ext>
            </a:extLst>
          </p:cNvPr>
          <p:cNvSpPr/>
          <p:nvPr/>
        </p:nvSpPr>
        <p:spPr>
          <a:xfrm>
            <a:off x="1547664" y="4173250"/>
            <a:ext cx="381000" cy="381000"/>
          </a:xfrm>
          <a:prstGeom prst="rect">
            <a:avLst/>
          </a:prstGeom>
          <a:solidFill>
            <a:srgbClr val="CCD9F4"/>
          </a:solidFill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ts val="1700"/>
              </a:lnSpc>
            </a:pPr>
            <a:r>
              <a:rPr lang="en-US" sz="1600" dirty="0"/>
              <a:t>3</a:t>
            </a:r>
          </a:p>
        </p:txBody>
      </p:sp>
      <p:sp>
        <p:nvSpPr>
          <p:cNvPr id="92" name="TextBox 6">
            <a:extLst>
              <a:ext uri="{FF2B5EF4-FFF2-40B4-BE49-F238E27FC236}">
                <a16:creationId xmlns:a16="http://schemas.microsoft.com/office/drawing/2014/main" id="{F7F87E3E-D037-D3F1-A282-916B5CC667A8}"/>
              </a:ext>
            </a:extLst>
          </p:cNvPr>
          <p:cNvSpPr txBox="1"/>
          <p:nvPr/>
        </p:nvSpPr>
        <p:spPr>
          <a:xfrm>
            <a:off x="455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93" name="TextBox 7">
            <a:extLst>
              <a:ext uri="{FF2B5EF4-FFF2-40B4-BE49-F238E27FC236}">
                <a16:creationId xmlns:a16="http://schemas.microsoft.com/office/drawing/2014/main" id="{7621D424-1242-CC68-0419-99675AB969E1}"/>
              </a:ext>
            </a:extLst>
          </p:cNvPr>
          <p:cNvSpPr txBox="1"/>
          <p:nvPr/>
        </p:nvSpPr>
        <p:spPr>
          <a:xfrm>
            <a:off x="836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94" name="TextBox 8">
            <a:extLst>
              <a:ext uri="{FF2B5EF4-FFF2-40B4-BE49-F238E27FC236}">
                <a16:creationId xmlns:a16="http://schemas.microsoft.com/office/drawing/2014/main" id="{DF8E18E2-38C5-8303-62D2-BAFA22A57536}"/>
              </a:ext>
            </a:extLst>
          </p:cNvPr>
          <p:cNvSpPr txBox="1"/>
          <p:nvPr/>
        </p:nvSpPr>
        <p:spPr>
          <a:xfrm>
            <a:off x="1217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95" name="TextBox 9">
            <a:extLst>
              <a:ext uri="{FF2B5EF4-FFF2-40B4-BE49-F238E27FC236}">
                <a16:creationId xmlns:a16="http://schemas.microsoft.com/office/drawing/2014/main" id="{808E120C-DEC4-A95A-BE2E-BBCFBB5D068A}"/>
              </a:ext>
            </a:extLst>
          </p:cNvPr>
          <p:cNvSpPr txBox="1"/>
          <p:nvPr/>
        </p:nvSpPr>
        <p:spPr>
          <a:xfrm>
            <a:off x="1598712" y="1592761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DB06A5BD-60F9-D1B6-791F-2CAEFE28D64C}"/>
              </a:ext>
            </a:extLst>
          </p:cNvPr>
          <p:cNvSpPr txBox="1"/>
          <p:nvPr/>
        </p:nvSpPr>
        <p:spPr>
          <a:xfrm>
            <a:off x="606003" y="1177011"/>
            <a:ext cx="13624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Leader S5</a:t>
            </a:r>
            <a:endParaRPr lang="zh-CN" altLang="en-US" dirty="0"/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790E85E8-3891-48F5-5715-EC4DA7D01F6E}"/>
              </a:ext>
            </a:extLst>
          </p:cNvPr>
          <p:cNvGrpSpPr/>
          <p:nvPr/>
        </p:nvGrpSpPr>
        <p:grpSpPr>
          <a:xfrm>
            <a:off x="1968502" y="913018"/>
            <a:ext cx="2775006" cy="1424563"/>
            <a:chOff x="1183292" y="1055124"/>
            <a:chExt cx="2797643" cy="1424563"/>
          </a:xfrm>
        </p:grpSpPr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DCBE51A7-18CF-C505-6553-737B24CAD3F2}"/>
                </a:ext>
              </a:extLst>
            </p:cNvPr>
            <p:cNvSpPr/>
            <p:nvPr/>
          </p:nvSpPr>
          <p:spPr>
            <a:xfrm>
              <a:off x="1183292" y="1055124"/>
              <a:ext cx="2684984" cy="142456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E736E31C-2126-E209-510F-291553E4301F}"/>
                </a:ext>
              </a:extLst>
            </p:cNvPr>
            <p:cNvSpPr/>
            <p:nvPr/>
          </p:nvSpPr>
          <p:spPr>
            <a:xfrm>
              <a:off x="1295950" y="1112232"/>
              <a:ext cx="268498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who can become the leader for term 4?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S1 &amp; S2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7CCFD7B0-4340-B2D5-F61F-0A28B49EA794}"/>
              </a:ext>
            </a:extLst>
          </p:cNvPr>
          <p:cNvGrpSpPr/>
          <p:nvPr/>
        </p:nvGrpSpPr>
        <p:grpSpPr>
          <a:xfrm>
            <a:off x="2327920" y="1177011"/>
            <a:ext cx="1956048" cy="3371559"/>
            <a:chOff x="2327920" y="1177011"/>
            <a:chExt cx="1956048" cy="3371559"/>
          </a:xfrm>
        </p:grpSpPr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BD061EA9-4FBE-ACAF-229D-0B9197D2EF0D}"/>
                </a:ext>
              </a:extLst>
            </p:cNvPr>
            <p:cNvSpPr txBox="1"/>
            <p:nvPr/>
          </p:nvSpPr>
          <p:spPr>
            <a:xfrm>
              <a:off x="2410790" y="1177011"/>
              <a:ext cx="13624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Leader S1</a:t>
              </a:r>
              <a:endParaRPr lang="zh-CN" altLang="en-US" dirty="0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B2EAD3D-5386-EAC6-F785-0F9A52C9A27E}"/>
                </a:ext>
              </a:extLst>
            </p:cNvPr>
            <p:cNvGrpSpPr/>
            <p:nvPr/>
          </p:nvGrpSpPr>
          <p:grpSpPr>
            <a:xfrm>
              <a:off x="2327920" y="1587081"/>
              <a:ext cx="1956048" cy="2961489"/>
              <a:chOff x="2327920" y="1587081"/>
              <a:chExt cx="1956048" cy="2961489"/>
            </a:xfrm>
          </p:grpSpPr>
          <p:sp>
            <p:nvSpPr>
              <p:cNvPr id="119" name="Rectangle 15">
                <a:extLst>
                  <a:ext uri="{FF2B5EF4-FFF2-40B4-BE49-F238E27FC236}">
                    <a16:creationId xmlns:a16="http://schemas.microsoft.com/office/drawing/2014/main" id="{8C4387AD-53BC-9389-879F-BE7205966DDF}"/>
                  </a:ext>
                </a:extLst>
              </p:cNvPr>
              <p:cNvSpPr/>
              <p:nvPr/>
            </p:nvSpPr>
            <p:spPr>
              <a:xfrm>
                <a:off x="2327920" y="20339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0" name="Rectangle 16">
                <a:extLst>
                  <a:ext uri="{FF2B5EF4-FFF2-40B4-BE49-F238E27FC236}">
                    <a16:creationId xmlns:a16="http://schemas.microsoft.com/office/drawing/2014/main" id="{0955FFFD-6C73-CA78-507A-FDDDB54CD40B}"/>
                  </a:ext>
                </a:extLst>
              </p:cNvPr>
              <p:cNvSpPr/>
              <p:nvPr/>
            </p:nvSpPr>
            <p:spPr>
              <a:xfrm>
                <a:off x="2708920" y="20339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1" name="Rectangle 17">
                <a:extLst>
                  <a:ext uri="{FF2B5EF4-FFF2-40B4-BE49-F238E27FC236}">
                    <a16:creationId xmlns:a16="http://schemas.microsoft.com/office/drawing/2014/main" id="{9F6F44D3-1E36-BAD3-EB3A-525A2BA64918}"/>
                  </a:ext>
                </a:extLst>
              </p:cNvPr>
              <p:cNvSpPr/>
              <p:nvPr/>
            </p:nvSpPr>
            <p:spPr>
              <a:xfrm>
                <a:off x="2327920" y="25673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2" name="Rectangle 18">
                <a:extLst>
                  <a:ext uri="{FF2B5EF4-FFF2-40B4-BE49-F238E27FC236}">
                    <a16:creationId xmlns:a16="http://schemas.microsoft.com/office/drawing/2014/main" id="{F6950B86-A687-19EF-5C1B-6523D9931C55}"/>
                  </a:ext>
                </a:extLst>
              </p:cNvPr>
              <p:cNvSpPr/>
              <p:nvPr/>
            </p:nvSpPr>
            <p:spPr>
              <a:xfrm>
                <a:off x="2708920" y="25673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3" name="Rectangle 25">
                <a:extLst>
                  <a:ext uri="{FF2B5EF4-FFF2-40B4-BE49-F238E27FC236}">
                    <a16:creationId xmlns:a16="http://schemas.microsoft.com/office/drawing/2014/main" id="{2E0BB2C0-2E40-95D2-FE9D-95FFAC0E74FF}"/>
                  </a:ext>
                </a:extLst>
              </p:cNvPr>
              <p:cNvSpPr/>
              <p:nvPr/>
            </p:nvSpPr>
            <p:spPr>
              <a:xfrm>
                <a:off x="2327920" y="31007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4" name="Rectangle 26">
                <a:extLst>
                  <a:ext uri="{FF2B5EF4-FFF2-40B4-BE49-F238E27FC236}">
                    <a16:creationId xmlns:a16="http://schemas.microsoft.com/office/drawing/2014/main" id="{04E19A43-381E-B86B-C38E-AD7CB4F29927}"/>
                  </a:ext>
                </a:extLst>
              </p:cNvPr>
              <p:cNvSpPr/>
              <p:nvPr/>
            </p:nvSpPr>
            <p:spPr>
              <a:xfrm>
                <a:off x="2708920" y="31007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5" name="Rectangle 29">
                <a:extLst>
                  <a:ext uri="{FF2B5EF4-FFF2-40B4-BE49-F238E27FC236}">
                    <a16:creationId xmlns:a16="http://schemas.microsoft.com/office/drawing/2014/main" id="{12FEF5F6-3FFC-4B9D-C208-D62F38E2F2C4}"/>
                  </a:ext>
                </a:extLst>
              </p:cNvPr>
              <p:cNvSpPr/>
              <p:nvPr/>
            </p:nvSpPr>
            <p:spPr>
              <a:xfrm>
                <a:off x="2327920" y="36341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6" name="Rectangle 30">
                <a:extLst>
                  <a:ext uri="{FF2B5EF4-FFF2-40B4-BE49-F238E27FC236}">
                    <a16:creationId xmlns:a16="http://schemas.microsoft.com/office/drawing/2014/main" id="{B0B4B157-2ED6-98C9-F541-3384B312256C}"/>
                  </a:ext>
                </a:extLst>
              </p:cNvPr>
              <p:cNvSpPr/>
              <p:nvPr/>
            </p:nvSpPr>
            <p:spPr>
              <a:xfrm>
                <a:off x="3089920" y="203397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sp>
            <p:nvSpPr>
              <p:cNvPr id="127" name="Rectangle 31">
                <a:extLst>
                  <a:ext uri="{FF2B5EF4-FFF2-40B4-BE49-F238E27FC236}">
                    <a16:creationId xmlns:a16="http://schemas.microsoft.com/office/drawing/2014/main" id="{1190FA64-8333-249C-39F7-CAA566C26C60}"/>
                  </a:ext>
                </a:extLst>
              </p:cNvPr>
              <p:cNvSpPr/>
              <p:nvPr/>
            </p:nvSpPr>
            <p:spPr>
              <a:xfrm>
                <a:off x="2708920" y="36341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8" name="Rectangle 32">
                <a:extLst>
                  <a:ext uri="{FF2B5EF4-FFF2-40B4-BE49-F238E27FC236}">
                    <a16:creationId xmlns:a16="http://schemas.microsoft.com/office/drawing/2014/main" id="{BA69AF88-A710-C4BA-8169-A6E22FA7DA24}"/>
                  </a:ext>
                </a:extLst>
              </p:cNvPr>
              <p:cNvSpPr/>
              <p:nvPr/>
            </p:nvSpPr>
            <p:spPr>
              <a:xfrm>
                <a:off x="2327920" y="41675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29" name="Rectangle 33">
                <a:extLst>
                  <a:ext uri="{FF2B5EF4-FFF2-40B4-BE49-F238E27FC236}">
                    <a16:creationId xmlns:a16="http://schemas.microsoft.com/office/drawing/2014/main" id="{4DEB106C-2527-2099-34D9-2BDC6DD0D1C4}"/>
                  </a:ext>
                </a:extLst>
              </p:cNvPr>
              <p:cNvSpPr/>
              <p:nvPr/>
            </p:nvSpPr>
            <p:spPr>
              <a:xfrm>
                <a:off x="2708920" y="41675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30" name="Rectangle 51">
                <a:extLst>
                  <a:ext uri="{FF2B5EF4-FFF2-40B4-BE49-F238E27FC236}">
                    <a16:creationId xmlns:a16="http://schemas.microsoft.com/office/drawing/2014/main" id="{A67FDFCB-AAD0-EFED-31AA-5E23FD925328}"/>
                  </a:ext>
                </a:extLst>
              </p:cNvPr>
              <p:cNvSpPr/>
              <p:nvPr/>
            </p:nvSpPr>
            <p:spPr>
              <a:xfrm>
                <a:off x="3089920" y="256737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sp>
            <p:nvSpPr>
              <p:cNvPr id="131" name="Rectangle 41">
                <a:extLst>
                  <a:ext uri="{FF2B5EF4-FFF2-40B4-BE49-F238E27FC236}">
                    <a16:creationId xmlns:a16="http://schemas.microsoft.com/office/drawing/2014/main" id="{34080BB5-8205-37C2-E5FC-6E3893244506}"/>
                  </a:ext>
                </a:extLst>
              </p:cNvPr>
              <p:cNvSpPr/>
              <p:nvPr/>
            </p:nvSpPr>
            <p:spPr>
              <a:xfrm>
                <a:off x="3089920" y="4167570"/>
                <a:ext cx="381000" cy="381000"/>
              </a:xfrm>
              <a:prstGeom prst="rect">
                <a:avLst/>
              </a:prstGeom>
              <a:solidFill>
                <a:srgbClr val="CCD9F4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3</a:t>
                </a:r>
              </a:p>
            </p:txBody>
          </p:sp>
          <p:sp>
            <p:nvSpPr>
              <p:cNvPr id="132" name="Rectangle 43">
                <a:extLst>
                  <a:ext uri="{FF2B5EF4-FFF2-40B4-BE49-F238E27FC236}">
                    <a16:creationId xmlns:a16="http://schemas.microsoft.com/office/drawing/2014/main" id="{241E3389-9D62-B27C-F727-477400A97488}"/>
                  </a:ext>
                </a:extLst>
              </p:cNvPr>
              <p:cNvSpPr/>
              <p:nvPr/>
            </p:nvSpPr>
            <p:spPr>
              <a:xfrm>
                <a:off x="3470920" y="4167570"/>
                <a:ext cx="381000" cy="381000"/>
              </a:xfrm>
              <a:prstGeom prst="rect">
                <a:avLst/>
              </a:prstGeom>
              <a:solidFill>
                <a:srgbClr val="CCD9F4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3</a:t>
                </a:r>
              </a:p>
            </p:txBody>
          </p:sp>
          <p:sp>
            <p:nvSpPr>
              <p:cNvPr id="133" name="Rectangle 67">
                <a:extLst>
                  <a:ext uri="{FF2B5EF4-FFF2-40B4-BE49-F238E27FC236}">
                    <a16:creationId xmlns:a16="http://schemas.microsoft.com/office/drawing/2014/main" id="{8DE5DF79-807C-379A-333F-B1017D58A9F9}"/>
                  </a:ext>
                </a:extLst>
              </p:cNvPr>
              <p:cNvSpPr/>
              <p:nvPr/>
            </p:nvSpPr>
            <p:spPr>
              <a:xfrm>
                <a:off x="3851920" y="4167570"/>
                <a:ext cx="381000" cy="381000"/>
              </a:xfrm>
              <a:prstGeom prst="rect">
                <a:avLst/>
              </a:prstGeom>
              <a:solidFill>
                <a:srgbClr val="CCD9F4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3</a:t>
                </a:r>
              </a:p>
            </p:txBody>
          </p:sp>
          <p:sp>
            <p:nvSpPr>
              <p:cNvPr id="134" name="TextBox 6">
                <a:extLst>
                  <a:ext uri="{FF2B5EF4-FFF2-40B4-BE49-F238E27FC236}">
                    <a16:creationId xmlns:a16="http://schemas.microsoft.com/office/drawing/2014/main" id="{A2A588D4-B001-26E1-9891-9D6AD7B99DC5}"/>
                  </a:ext>
                </a:extLst>
              </p:cNvPr>
              <p:cNvSpPr txBox="1"/>
              <p:nvPr/>
            </p:nvSpPr>
            <p:spPr>
              <a:xfrm>
                <a:off x="2378968" y="158708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1</a:t>
                </a:r>
              </a:p>
            </p:txBody>
          </p:sp>
          <p:sp>
            <p:nvSpPr>
              <p:cNvPr id="135" name="TextBox 7">
                <a:extLst>
                  <a:ext uri="{FF2B5EF4-FFF2-40B4-BE49-F238E27FC236}">
                    <a16:creationId xmlns:a16="http://schemas.microsoft.com/office/drawing/2014/main" id="{09497274-C36A-060C-7165-B5A0536E1811}"/>
                  </a:ext>
                </a:extLst>
              </p:cNvPr>
              <p:cNvSpPr txBox="1"/>
              <p:nvPr/>
            </p:nvSpPr>
            <p:spPr>
              <a:xfrm>
                <a:off x="2759968" y="158708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  <p:sp>
            <p:nvSpPr>
              <p:cNvPr id="136" name="TextBox 8">
                <a:extLst>
                  <a:ext uri="{FF2B5EF4-FFF2-40B4-BE49-F238E27FC236}">
                    <a16:creationId xmlns:a16="http://schemas.microsoft.com/office/drawing/2014/main" id="{97E55EA0-CF7A-1ED9-4B9E-1F5601A06E6F}"/>
                  </a:ext>
                </a:extLst>
              </p:cNvPr>
              <p:cNvSpPr txBox="1"/>
              <p:nvPr/>
            </p:nvSpPr>
            <p:spPr>
              <a:xfrm>
                <a:off x="3140968" y="158708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  <p:sp>
            <p:nvSpPr>
              <p:cNvPr id="137" name="TextBox 9">
                <a:extLst>
                  <a:ext uri="{FF2B5EF4-FFF2-40B4-BE49-F238E27FC236}">
                    <a16:creationId xmlns:a16="http://schemas.microsoft.com/office/drawing/2014/main" id="{9F9AF799-78A4-B6BE-9848-484A08D69C7C}"/>
                  </a:ext>
                </a:extLst>
              </p:cNvPr>
              <p:cNvSpPr txBox="1"/>
              <p:nvPr/>
            </p:nvSpPr>
            <p:spPr>
              <a:xfrm>
                <a:off x="3521968" y="158708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4</a:t>
                </a:r>
              </a:p>
            </p:txBody>
          </p:sp>
          <p:sp>
            <p:nvSpPr>
              <p:cNvPr id="138" name="TextBox 10">
                <a:extLst>
                  <a:ext uri="{FF2B5EF4-FFF2-40B4-BE49-F238E27FC236}">
                    <a16:creationId xmlns:a16="http://schemas.microsoft.com/office/drawing/2014/main" id="{42BE66DE-0E16-16F4-6C63-DDA8B230B153}"/>
                  </a:ext>
                </a:extLst>
              </p:cNvPr>
              <p:cNvSpPr txBox="1"/>
              <p:nvPr/>
            </p:nvSpPr>
            <p:spPr>
              <a:xfrm>
                <a:off x="3902968" y="1587081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5</a:t>
                </a:r>
              </a:p>
            </p:txBody>
          </p:sp>
          <p:sp>
            <p:nvSpPr>
              <p:cNvPr id="139" name="Rounded Rectangle 59">
                <a:extLst>
                  <a:ext uri="{FF2B5EF4-FFF2-40B4-BE49-F238E27FC236}">
                    <a16:creationId xmlns:a16="http://schemas.microsoft.com/office/drawing/2014/main" id="{091AA071-6814-92FF-C29F-652313F49789}"/>
                  </a:ext>
                </a:extLst>
              </p:cNvPr>
              <p:cNvSpPr/>
              <p:nvPr/>
            </p:nvSpPr>
            <p:spPr>
              <a:xfrm>
                <a:off x="3057651" y="3014206"/>
                <a:ext cx="533400" cy="533400"/>
              </a:xfrm>
              <a:prstGeom prst="roundRect">
                <a:avLst/>
              </a:prstGeom>
              <a:noFill/>
              <a:ln>
                <a:solidFill>
                  <a:schemeClr val="tx2"/>
                </a:solidFill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Rectangle 42">
                <a:extLst>
                  <a:ext uri="{FF2B5EF4-FFF2-40B4-BE49-F238E27FC236}">
                    <a16:creationId xmlns:a16="http://schemas.microsoft.com/office/drawing/2014/main" id="{FA17D484-4BD8-81B8-3C0D-03DA22A7902F}"/>
                  </a:ext>
                </a:extLst>
              </p:cNvPr>
              <p:cNvSpPr/>
              <p:nvPr/>
            </p:nvSpPr>
            <p:spPr>
              <a:xfrm>
                <a:off x="3470920" y="2033970"/>
                <a:ext cx="381000" cy="381000"/>
              </a:xfrm>
              <a:prstGeom prst="rect">
                <a:avLst/>
              </a:prstGeom>
              <a:solidFill>
                <a:srgbClr val="FFC3CE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4</a:t>
                </a:r>
              </a:p>
            </p:txBody>
          </p:sp>
          <p:sp>
            <p:nvSpPr>
              <p:cNvPr id="141" name="Rectangle 51">
                <a:extLst>
                  <a:ext uri="{FF2B5EF4-FFF2-40B4-BE49-F238E27FC236}">
                    <a16:creationId xmlns:a16="http://schemas.microsoft.com/office/drawing/2014/main" id="{B0DCB23C-49D9-F445-A8D3-F59293EE945F}"/>
                  </a:ext>
                </a:extLst>
              </p:cNvPr>
              <p:cNvSpPr/>
              <p:nvPr/>
            </p:nvSpPr>
            <p:spPr>
              <a:xfrm>
                <a:off x="3089920" y="309313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sp>
            <p:nvSpPr>
              <p:cNvPr id="142" name="Freeform 44">
                <a:extLst>
                  <a:ext uri="{FF2B5EF4-FFF2-40B4-BE49-F238E27FC236}">
                    <a16:creationId xmlns:a16="http://schemas.microsoft.com/office/drawing/2014/main" id="{F21798A7-E923-8EFA-1978-8F3FC85787CD}"/>
                  </a:ext>
                </a:extLst>
              </p:cNvPr>
              <p:cNvSpPr/>
              <p:nvPr/>
            </p:nvSpPr>
            <p:spPr>
              <a:xfrm>
                <a:off x="3344027" y="2373589"/>
                <a:ext cx="355881" cy="808523"/>
              </a:xfrm>
              <a:custGeom>
                <a:avLst/>
                <a:gdLst>
                  <a:gd name="connsiteX0" fmla="*/ 9261 w 9261"/>
                  <a:gd name="connsiteY0" fmla="*/ 0 h 808523"/>
                  <a:gd name="connsiteX1" fmla="*/ 9261 w 9261"/>
                  <a:gd name="connsiteY1" fmla="*/ 808523 h 808523"/>
                  <a:gd name="connsiteX0" fmla="*/ 445 w 209903"/>
                  <a:gd name="connsiteY0" fmla="*/ 0 h 10000"/>
                  <a:gd name="connsiteX1" fmla="*/ 445 w 209903"/>
                  <a:gd name="connsiteY1" fmla="*/ 10000 h 10000"/>
                  <a:gd name="connsiteX0" fmla="*/ 0 w 384280"/>
                  <a:gd name="connsiteY0" fmla="*/ 0 h 10000"/>
                  <a:gd name="connsiteX1" fmla="*/ 0 w 384280"/>
                  <a:gd name="connsiteY1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4280" h="10000">
                    <a:moveTo>
                      <a:pt x="0" y="0"/>
                    </a:moveTo>
                    <a:cubicBezTo>
                      <a:pt x="479825" y="3611"/>
                      <a:pt x="543919" y="6389"/>
                      <a:pt x="0" y="10000"/>
                    </a:cubicBezTo>
                  </a:path>
                </a:pathLst>
              </a:custGeom>
              <a:noFill/>
              <a:ln>
                <a:solidFill>
                  <a:schemeClr val="tx2"/>
                </a:solidFill>
                <a:tailEnd type="arrow" w="lg" len="lg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3" name="文本框 142">
            <a:extLst>
              <a:ext uri="{FF2B5EF4-FFF2-40B4-BE49-F238E27FC236}">
                <a16:creationId xmlns:a16="http://schemas.microsoft.com/office/drawing/2014/main" id="{CF9DE1EB-E04F-3D8E-1865-A0ECFD8D4727}"/>
              </a:ext>
            </a:extLst>
          </p:cNvPr>
          <p:cNvSpPr txBox="1"/>
          <p:nvPr/>
        </p:nvSpPr>
        <p:spPr>
          <a:xfrm>
            <a:off x="2705281" y="4905082"/>
            <a:ext cx="132266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Term 4</a:t>
            </a:r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085F8A9-D7D5-8528-CF08-56D4DC772149}"/>
              </a:ext>
            </a:extLst>
          </p:cNvPr>
          <p:cNvGrpSpPr/>
          <p:nvPr/>
        </p:nvGrpSpPr>
        <p:grpSpPr>
          <a:xfrm>
            <a:off x="4289135" y="1805269"/>
            <a:ext cx="2264065" cy="3469145"/>
            <a:chOff x="4289135" y="1805269"/>
            <a:chExt cx="2264065" cy="3469145"/>
          </a:xfrm>
        </p:grpSpPr>
        <p:sp>
          <p:nvSpPr>
            <p:cNvPr id="159" name="Rectangle 67">
              <a:extLst>
                <a:ext uri="{FF2B5EF4-FFF2-40B4-BE49-F238E27FC236}">
                  <a16:creationId xmlns:a16="http://schemas.microsoft.com/office/drawing/2014/main" id="{D900EA52-3C7F-595B-2724-806A7DF8C5E1}"/>
                </a:ext>
              </a:extLst>
            </p:cNvPr>
            <p:cNvSpPr/>
            <p:nvPr/>
          </p:nvSpPr>
          <p:spPr>
            <a:xfrm>
              <a:off x="6163267" y="4167570"/>
              <a:ext cx="381000" cy="381000"/>
            </a:xfrm>
            <a:prstGeom prst="rect">
              <a:avLst/>
            </a:prstGeom>
            <a:solidFill>
              <a:srgbClr val="CCD9F4"/>
            </a:solidFill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700"/>
                </a:lnSpc>
              </a:pPr>
              <a:r>
                <a:rPr lang="en-US" sz="1600" dirty="0"/>
                <a:t>3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7D642D2E-DE77-F9A7-58F2-DD9B8CAD57FD}"/>
                </a:ext>
              </a:extLst>
            </p:cNvPr>
            <p:cNvGrpSpPr/>
            <p:nvPr/>
          </p:nvGrpSpPr>
          <p:grpSpPr>
            <a:xfrm>
              <a:off x="4289135" y="1805269"/>
              <a:ext cx="2264065" cy="3469145"/>
              <a:chOff x="4289135" y="1805269"/>
              <a:chExt cx="2264065" cy="3469145"/>
            </a:xfrm>
          </p:grpSpPr>
          <p:sp>
            <p:nvSpPr>
              <p:cNvPr id="147" name="Rectangle 17">
                <a:extLst>
                  <a:ext uri="{FF2B5EF4-FFF2-40B4-BE49-F238E27FC236}">
                    <a16:creationId xmlns:a16="http://schemas.microsoft.com/office/drawing/2014/main" id="{02D7AEFB-BD4A-1D2A-5ACD-2AB44C2BD6B5}"/>
                  </a:ext>
                </a:extLst>
              </p:cNvPr>
              <p:cNvSpPr/>
              <p:nvPr/>
            </p:nvSpPr>
            <p:spPr>
              <a:xfrm>
                <a:off x="4639267" y="25673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48" name="Rectangle 18">
                <a:extLst>
                  <a:ext uri="{FF2B5EF4-FFF2-40B4-BE49-F238E27FC236}">
                    <a16:creationId xmlns:a16="http://schemas.microsoft.com/office/drawing/2014/main" id="{067C0E9F-B453-6627-D05F-6479E52A3322}"/>
                  </a:ext>
                </a:extLst>
              </p:cNvPr>
              <p:cNvSpPr/>
              <p:nvPr/>
            </p:nvSpPr>
            <p:spPr>
              <a:xfrm>
                <a:off x="5020267" y="25673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49" name="Rectangle 25">
                <a:extLst>
                  <a:ext uri="{FF2B5EF4-FFF2-40B4-BE49-F238E27FC236}">
                    <a16:creationId xmlns:a16="http://schemas.microsoft.com/office/drawing/2014/main" id="{8C1A36E4-A884-1FEB-BA18-991DEA7C2945}"/>
                  </a:ext>
                </a:extLst>
              </p:cNvPr>
              <p:cNvSpPr/>
              <p:nvPr/>
            </p:nvSpPr>
            <p:spPr>
              <a:xfrm>
                <a:off x="4639267" y="31007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50" name="Rectangle 26">
                <a:extLst>
                  <a:ext uri="{FF2B5EF4-FFF2-40B4-BE49-F238E27FC236}">
                    <a16:creationId xmlns:a16="http://schemas.microsoft.com/office/drawing/2014/main" id="{0958965C-ABD4-01D2-2A9C-E700501E0F41}"/>
                  </a:ext>
                </a:extLst>
              </p:cNvPr>
              <p:cNvSpPr/>
              <p:nvPr/>
            </p:nvSpPr>
            <p:spPr>
              <a:xfrm>
                <a:off x="5020267" y="31007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51" name="Rectangle 29">
                <a:extLst>
                  <a:ext uri="{FF2B5EF4-FFF2-40B4-BE49-F238E27FC236}">
                    <a16:creationId xmlns:a16="http://schemas.microsoft.com/office/drawing/2014/main" id="{5301AE8F-4513-5858-0545-3C2792A4BD3E}"/>
                  </a:ext>
                </a:extLst>
              </p:cNvPr>
              <p:cNvSpPr/>
              <p:nvPr/>
            </p:nvSpPr>
            <p:spPr>
              <a:xfrm>
                <a:off x="4639267" y="36341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53" name="Rectangle 31">
                <a:extLst>
                  <a:ext uri="{FF2B5EF4-FFF2-40B4-BE49-F238E27FC236}">
                    <a16:creationId xmlns:a16="http://schemas.microsoft.com/office/drawing/2014/main" id="{62519A98-4D36-7FCB-CBE9-744835F37F71}"/>
                  </a:ext>
                </a:extLst>
              </p:cNvPr>
              <p:cNvSpPr/>
              <p:nvPr/>
            </p:nvSpPr>
            <p:spPr>
              <a:xfrm>
                <a:off x="5020267" y="36341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54" name="Rectangle 32">
                <a:extLst>
                  <a:ext uri="{FF2B5EF4-FFF2-40B4-BE49-F238E27FC236}">
                    <a16:creationId xmlns:a16="http://schemas.microsoft.com/office/drawing/2014/main" id="{17A08206-C3DF-C954-6A59-10F723A1511C}"/>
                  </a:ext>
                </a:extLst>
              </p:cNvPr>
              <p:cNvSpPr/>
              <p:nvPr/>
            </p:nvSpPr>
            <p:spPr>
              <a:xfrm>
                <a:off x="4639267" y="41675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55" name="Rectangle 33">
                <a:extLst>
                  <a:ext uri="{FF2B5EF4-FFF2-40B4-BE49-F238E27FC236}">
                    <a16:creationId xmlns:a16="http://schemas.microsoft.com/office/drawing/2014/main" id="{CD3AC051-B98F-DBCF-5628-A18419B71BB1}"/>
                  </a:ext>
                </a:extLst>
              </p:cNvPr>
              <p:cNvSpPr/>
              <p:nvPr/>
            </p:nvSpPr>
            <p:spPr>
              <a:xfrm>
                <a:off x="5020267" y="4167570"/>
                <a:ext cx="381000" cy="381000"/>
              </a:xfrm>
              <a:prstGeom prst="rect">
                <a:avLst/>
              </a:prstGeom>
              <a:solidFill>
                <a:srgbClr val="D5FFD5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1</a:t>
                </a:r>
              </a:p>
            </p:txBody>
          </p:sp>
          <p:sp>
            <p:nvSpPr>
              <p:cNvPr id="156" name="Rectangle 51">
                <a:extLst>
                  <a:ext uri="{FF2B5EF4-FFF2-40B4-BE49-F238E27FC236}">
                    <a16:creationId xmlns:a16="http://schemas.microsoft.com/office/drawing/2014/main" id="{15754E22-2D47-E502-648C-594AD5083A0E}"/>
                  </a:ext>
                </a:extLst>
              </p:cNvPr>
              <p:cNvSpPr/>
              <p:nvPr/>
            </p:nvSpPr>
            <p:spPr>
              <a:xfrm>
                <a:off x="5401267" y="256737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sp>
            <p:nvSpPr>
              <p:cNvPr id="157" name="Rectangle 41">
                <a:extLst>
                  <a:ext uri="{FF2B5EF4-FFF2-40B4-BE49-F238E27FC236}">
                    <a16:creationId xmlns:a16="http://schemas.microsoft.com/office/drawing/2014/main" id="{F69C4EE2-42F4-1A9A-2BF5-77C77F1121F0}"/>
                  </a:ext>
                </a:extLst>
              </p:cNvPr>
              <p:cNvSpPr/>
              <p:nvPr/>
            </p:nvSpPr>
            <p:spPr>
              <a:xfrm>
                <a:off x="5401267" y="4167570"/>
                <a:ext cx="381000" cy="381000"/>
              </a:xfrm>
              <a:prstGeom prst="rect">
                <a:avLst/>
              </a:prstGeom>
              <a:solidFill>
                <a:srgbClr val="CCD9F4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3</a:t>
                </a:r>
              </a:p>
            </p:txBody>
          </p:sp>
          <p:sp>
            <p:nvSpPr>
              <p:cNvPr id="158" name="Rectangle 43">
                <a:extLst>
                  <a:ext uri="{FF2B5EF4-FFF2-40B4-BE49-F238E27FC236}">
                    <a16:creationId xmlns:a16="http://schemas.microsoft.com/office/drawing/2014/main" id="{B750DBEF-0386-2A3A-78E8-B1394E4C01BB}"/>
                  </a:ext>
                </a:extLst>
              </p:cNvPr>
              <p:cNvSpPr/>
              <p:nvPr/>
            </p:nvSpPr>
            <p:spPr>
              <a:xfrm>
                <a:off x="5782267" y="4167570"/>
                <a:ext cx="381000" cy="381000"/>
              </a:xfrm>
              <a:prstGeom prst="rect">
                <a:avLst/>
              </a:prstGeom>
              <a:solidFill>
                <a:srgbClr val="CCD9F4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3</a:t>
                </a:r>
              </a:p>
            </p:txBody>
          </p:sp>
          <p:sp>
            <p:nvSpPr>
              <p:cNvPr id="160" name="Rounded Rectangle 59">
                <a:extLst>
                  <a:ext uri="{FF2B5EF4-FFF2-40B4-BE49-F238E27FC236}">
                    <a16:creationId xmlns:a16="http://schemas.microsoft.com/office/drawing/2014/main" id="{87B2949A-DF94-B4CA-7B20-2344CAB0AC72}"/>
                  </a:ext>
                </a:extLst>
              </p:cNvPr>
              <p:cNvSpPr/>
              <p:nvPr/>
            </p:nvSpPr>
            <p:spPr>
              <a:xfrm>
                <a:off x="5368998" y="3014206"/>
                <a:ext cx="533400" cy="533400"/>
              </a:xfrm>
              <a:prstGeom prst="roundRect">
                <a:avLst/>
              </a:prstGeom>
              <a:noFill/>
              <a:ln>
                <a:solidFill>
                  <a:schemeClr val="tx2"/>
                </a:solidFill>
                <a:prstDash val="sysDash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Rectangle 51">
                <a:extLst>
                  <a:ext uri="{FF2B5EF4-FFF2-40B4-BE49-F238E27FC236}">
                    <a16:creationId xmlns:a16="http://schemas.microsoft.com/office/drawing/2014/main" id="{F517F546-0801-7713-58C2-3F3B188F6818}"/>
                  </a:ext>
                </a:extLst>
              </p:cNvPr>
              <p:cNvSpPr/>
              <p:nvPr/>
            </p:nvSpPr>
            <p:spPr>
              <a:xfrm>
                <a:off x="5401267" y="3093130"/>
                <a:ext cx="381000" cy="381000"/>
              </a:xfrm>
              <a:prstGeom prst="rect">
                <a:avLst/>
              </a:prstGeom>
              <a:solidFill>
                <a:srgbClr val="FFFF9B"/>
              </a:solidFill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1700"/>
                  </a:lnSpc>
                </a:pPr>
                <a:r>
                  <a:rPr lang="en-US" sz="1600" dirty="0"/>
                  <a:t>2</a:t>
                </a:r>
              </a:p>
            </p:txBody>
          </p:sp>
          <p:cxnSp>
            <p:nvCxnSpPr>
              <p:cNvPr id="164" name="直线连接符 163">
                <a:extLst>
                  <a:ext uri="{FF2B5EF4-FFF2-40B4-BE49-F238E27FC236}">
                    <a16:creationId xmlns:a16="http://schemas.microsoft.com/office/drawing/2014/main" id="{43EF3365-DE16-AAC9-DB59-1133A21F53B1}"/>
                  </a:ext>
                </a:extLst>
              </p:cNvPr>
              <p:cNvCxnSpPr/>
              <p:nvPr/>
            </p:nvCxnSpPr>
            <p:spPr>
              <a:xfrm>
                <a:off x="4299295" y="1805269"/>
                <a:ext cx="2253905" cy="529048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直线连接符 164">
                <a:extLst>
                  <a:ext uri="{FF2B5EF4-FFF2-40B4-BE49-F238E27FC236}">
                    <a16:creationId xmlns:a16="http://schemas.microsoft.com/office/drawing/2014/main" id="{6DA1FD57-015B-9EDA-8CC2-908F4FE500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9135" y="1834988"/>
                <a:ext cx="2264065" cy="375525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文本框 165">
                <a:extLst>
                  <a:ext uri="{FF2B5EF4-FFF2-40B4-BE49-F238E27FC236}">
                    <a16:creationId xmlns:a16="http://schemas.microsoft.com/office/drawing/2014/main" id="{5961BF5C-65B1-61E8-3849-CC6054FB4A08}"/>
                  </a:ext>
                </a:extLst>
              </p:cNvPr>
              <p:cNvSpPr txBox="1"/>
              <p:nvPr/>
            </p:nvSpPr>
            <p:spPr>
              <a:xfrm>
                <a:off x="4863315" y="4905082"/>
                <a:ext cx="146888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S1 crashes</a:t>
                </a:r>
                <a:endParaRPr lang="zh-CN" altLang="en-US" dirty="0"/>
              </a:p>
            </p:txBody>
          </p:sp>
        </p:grpSp>
      </p:grpSp>
      <p:grpSp>
        <p:nvGrpSpPr>
          <p:cNvPr id="167" name="组合 166">
            <a:extLst>
              <a:ext uri="{FF2B5EF4-FFF2-40B4-BE49-F238E27FC236}">
                <a16:creationId xmlns:a16="http://schemas.microsoft.com/office/drawing/2014/main" id="{B426F6BC-50BE-DDAB-9787-CD26B69B8312}"/>
              </a:ext>
            </a:extLst>
          </p:cNvPr>
          <p:cNvGrpSpPr/>
          <p:nvPr/>
        </p:nvGrpSpPr>
        <p:grpSpPr>
          <a:xfrm>
            <a:off x="6309652" y="904359"/>
            <a:ext cx="2775006" cy="1424563"/>
            <a:chOff x="1183292" y="1055124"/>
            <a:chExt cx="2797643" cy="1424563"/>
          </a:xfrm>
        </p:grpSpPr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2D090C0D-38A6-83D9-653F-06259F26267C}"/>
                </a:ext>
              </a:extLst>
            </p:cNvPr>
            <p:cNvSpPr/>
            <p:nvPr/>
          </p:nvSpPr>
          <p:spPr>
            <a:xfrm>
              <a:off x="1183292" y="1055124"/>
              <a:ext cx="2684984" cy="1424563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id="{B18A5EB6-EF90-A0D6-C552-75F730CF4393}"/>
                </a:ext>
              </a:extLst>
            </p:cNvPr>
            <p:cNvSpPr/>
            <p:nvPr/>
          </p:nvSpPr>
          <p:spPr>
            <a:xfrm>
              <a:off x="1295950" y="1112232"/>
              <a:ext cx="268498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who can become the leader for term 5? </a:t>
              </a:r>
            </a:p>
            <a:p>
              <a:r>
                <a:rPr kumimoji="1" lang="en-US" altLang="zh-CN" dirty="0">
                  <a:cs typeface="Consolas" panose="020B0609020204030204" pitchFamily="49" charset="0"/>
                </a:rPr>
                <a:t>Only S5!!!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EAE39EC-C21A-7EF8-4FDC-F0EFDE612F3E}"/>
              </a:ext>
            </a:extLst>
          </p:cNvPr>
          <p:cNvGrpSpPr/>
          <p:nvPr/>
        </p:nvGrpSpPr>
        <p:grpSpPr>
          <a:xfrm>
            <a:off x="6864174" y="1178986"/>
            <a:ext cx="2152852" cy="4095428"/>
            <a:chOff x="6864174" y="1178986"/>
            <a:chExt cx="2152852" cy="4095428"/>
          </a:xfrm>
        </p:grpSpPr>
        <p:sp>
          <p:nvSpPr>
            <p:cNvPr id="170" name="文本框 169">
              <a:extLst>
                <a:ext uri="{FF2B5EF4-FFF2-40B4-BE49-F238E27FC236}">
                  <a16:creationId xmlns:a16="http://schemas.microsoft.com/office/drawing/2014/main" id="{C367E3F5-D718-943E-8718-188FB2E3DA33}"/>
                </a:ext>
              </a:extLst>
            </p:cNvPr>
            <p:cNvSpPr txBox="1"/>
            <p:nvPr/>
          </p:nvSpPr>
          <p:spPr>
            <a:xfrm>
              <a:off x="7038798" y="1178986"/>
              <a:ext cx="13624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Leader S5</a:t>
              </a:r>
              <a:endParaRPr lang="zh-CN" altLang="en-US" dirty="0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619D15A9-0DC2-D1DE-B358-CDF4440B788B}"/>
                </a:ext>
              </a:extLst>
            </p:cNvPr>
            <p:cNvGrpSpPr/>
            <p:nvPr/>
          </p:nvGrpSpPr>
          <p:grpSpPr>
            <a:xfrm>
              <a:off x="6864174" y="1594842"/>
              <a:ext cx="2152852" cy="3679572"/>
              <a:chOff x="6864174" y="1594842"/>
              <a:chExt cx="2152852" cy="3679572"/>
            </a:xfrm>
          </p:grpSpPr>
          <p:sp>
            <p:nvSpPr>
              <p:cNvPr id="186" name="TextBox 6">
                <a:extLst>
                  <a:ext uri="{FF2B5EF4-FFF2-40B4-BE49-F238E27FC236}">
                    <a16:creationId xmlns:a16="http://schemas.microsoft.com/office/drawing/2014/main" id="{C34DABC0-3948-FBF9-0DB0-2BC97267AECD}"/>
                  </a:ext>
                </a:extLst>
              </p:cNvPr>
              <p:cNvSpPr txBox="1"/>
              <p:nvPr/>
            </p:nvSpPr>
            <p:spPr>
              <a:xfrm>
                <a:off x="6915222" y="1594842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1</a:t>
                </a:r>
              </a:p>
            </p:txBody>
          </p:sp>
          <p:sp>
            <p:nvSpPr>
              <p:cNvPr id="187" name="TextBox 7">
                <a:extLst>
                  <a:ext uri="{FF2B5EF4-FFF2-40B4-BE49-F238E27FC236}">
                    <a16:creationId xmlns:a16="http://schemas.microsoft.com/office/drawing/2014/main" id="{62854804-7A54-465D-B0F5-A4C94C469CED}"/>
                  </a:ext>
                </a:extLst>
              </p:cNvPr>
              <p:cNvSpPr txBox="1"/>
              <p:nvPr/>
            </p:nvSpPr>
            <p:spPr>
              <a:xfrm>
                <a:off x="7296222" y="1594842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2</a:t>
                </a:r>
              </a:p>
            </p:txBody>
          </p:sp>
          <p:sp>
            <p:nvSpPr>
              <p:cNvPr id="188" name="TextBox 8">
                <a:extLst>
                  <a:ext uri="{FF2B5EF4-FFF2-40B4-BE49-F238E27FC236}">
                    <a16:creationId xmlns:a16="http://schemas.microsoft.com/office/drawing/2014/main" id="{1CF749BB-B972-73CA-4464-CE0B7BEAAFAD}"/>
                  </a:ext>
                </a:extLst>
              </p:cNvPr>
              <p:cNvSpPr txBox="1"/>
              <p:nvPr/>
            </p:nvSpPr>
            <p:spPr>
              <a:xfrm>
                <a:off x="7677222" y="1594842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3</a:t>
                </a:r>
              </a:p>
            </p:txBody>
          </p:sp>
          <p:sp>
            <p:nvSpPr>
              <p:cNvPr id="189" name="TextBox 9">
                <a:extLst>
                  <a:ext uri="{FF2B5EF4-FFF2-40B4-BE49-F238E27FC236}">
                    <a16:creationId xmlns:a16="http://schemas.microsoft.com/office/drawing/2014/main" id="{CEAFC980-BF69-EB4C-94FE-B348291D0819}"/>
                  </a:ext>
                </a:extLst>
              </p:cNvPr>
              <p:cNvSpPr txBox="1"/>
              <p:nvPr/>
            </p:nvSpPr>
            <p:spPr>
              <a:xfrm>
                <a:off x="8058222" y="1594842"/>
                <a:ext cx="381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2"/>
                    </a:solidFill>
                  </a:rPr>
                  <a:t>4</a:t>
                </a: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7B3D8DB6-A2C6-A2C6-D76F-93D4318D715E}"/>
                  </a:ext>
                </a:extLst>
              </p:cNvPr>
              <p:cNvGrpSpPr/>
              <p:nvPr/>
            </p:nvGrpSpPr>
            <p:grpSpPr>
              <a:xfrm>
                <a:off x="6864174" y="2575131"/>
                <a:ext cx="2152852" cy="2699283"/>
                <a:chOff x="6864174" y="2575131"/>
                <a:chExt cx="2152852" cy="2699283"/>
              </a:xfrm>
            </p:grpSpPr>
            <p:sp>
              <p:nvSpPr>
                <p:cNvPr id="173" name="Rectangle 17">
                  <a:extLst>
                    <a:ext uri="{FF2B5EF4-FFF2-40B4-BE49-F238E27FC236}">
                      <a16:creationId xmlns:a16="http://schemas.microsoft.com/office/drawing/2014/main" id="{E941DFD8-941D-E97E-972D-B07F024B21F0}"/>
                    </a:ext>
                  </a:extLst>
                </p:cNvPr>
                <p:cNvSpPr/>
                <p:nvPr/>
              </p:nvSpPr>
              <p:spPr>
                <a:xfrm>
                  <a:off x="6864174" y="25751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74" name="Rectangle 18">
                  <a:extLst>
                    <a:ext uri="{FF2B5EF4-FFF2-40B4-BE49-F238E27FC236}">
                      <a16:creationId xmlns:a16="http://schemas.microsoft.com/office/drawing/2014/main" id="{DBE01123-36C6-CD8C-3C8F-D121CA69FB1E}"/>
                    </a:ext>
                  </a:extLst>
                </p:cNvPr>
                <p:cNvSpPr/>
                <p:nvPr/>
              </p:nvSpPr>
              <p:spPr>
                <a:xfrm>
                  <a:off x="7245174" y="25751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75" name="Rectangle 25">
                  <a:extLst>
                    <a:ext uri="{FF2B5EF4-FFF2-40B4-BE49-F238E27FC236}">
                      <a16:creationId xmlns:a16="http://schemas.microsoft.com/office/drawing/2014/main" id="{EE1D5F1E-F839-1322-FD17-D656D4D5D2C6}"/>
                    </a:ext>
                  </a:extLst>
                </p:cNvPr>
                <p:cNvSpPr/>
                <p:nvPr/>
              </p:nvSpPr>
              <p:spPr>
                <a:xfrm>
                  <a:off x="6864174" y="31085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76" name="Rectangle 26">
                  <a:extLst>
                    <a:ext uri="{FF2B5EF4-FFF2-40B4-BE49-F238E27FC236}">
                      <a16:creationId xmlns:a16="http://schemas.microsoft.com/office/drawing/2014/main" id="{B44B4A2D-66F4-8BEB-6F53-68E591985995}"/>
                    </a:ext>
                  </a:extLst>
                </p:cNvPr>
                <p:cNvSpPr/>
                <p:nvPr/>
              </p:nvSpPr>
              <p:spPr>
                <a:xfrm>
                  <a:off x="7245174" y="31085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77" name="Rectangle 29">
                  <a:extLst>
                    <a:ext uri="{FF2B5EF4-FFF2-40B4-BE49-F238E27FC236}">
                      <a16:creationId xmlns:a16="http://schemas.microsoft.com/office/drawing/2014/main" id="{2028D17B-5F24-5D2F-75B1-9FB528C830E2}"/>
                    </a:ext>
                  </a:extLst>
                </p:cNvPr>
                <p:cNvSpPr/>
                <p:nvPr/>
              </p:nvSpPr>
              <p:spPr>
                <a:xfrm>
                  <a:off x="6864174" y="36419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79" name="Rectangle 31">
                  <a:extLst>
                    <a:ext uri="{FF2B5EF4-FFF2-40B4-BE49-F238E27FC236}">
                      <a16:creationId xmlns:a16="http://schemas.microsoft.com/office/drawing/2014/main" id="{C2798AFA-EEEA-BC4B-B268-473A7F97ACF8}"/>
                    </a:ext>
                  </a:extLst>
                </p:cNvPr>
                <p:cNvSpPr/>
                <p:nvPr/>
              </p:nvSpPr>
              <p:spPr>
                <a:xfrm>
                  <a:off x="7245174" y="36419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80" name="Rectangle 32">
                  <a:extLst>
                    <a:ext uri="{FF2B5EF4-FFF2-40B4-BE49-F238E27FC236}">
                      <a16:creationId xmlns:a16="http://schemas.microsoft.com/office/drawing/2014/main" id="{B76E9F01-A900-D4FA-0648-8C49C9222407}"/>
                    </a:ext>
                  </a:extLst>
                </p:cNvPr>
                <p:cNvSpPr/>
                <p:nvPr/>
              </p:nvSpPr>
              <p:spPr>
                <a:xfrm>
                  <a:off x="6864174" y="41753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81" name="Rectangle 33">
                  <a:extLst>
                    <a:ext uri="{FF2B5EF4-FFF2-40B4-BE49-F238E27FC236}">
                      <a16:creationId xmlns:a16="http://schemas.microsoft.com/office/drawing/2014/main" id="{B371E437-C11C-00C1-0448-71992B93C1C0}"/>
                    </a:ext>
                  </a:extLst>
                </p:cNvPr>
                <p:cNvSpPr/>
                <p:nvPr/>
              </p:nvSpPr>
              <p:spPr>
                <a:xfrm>
                  <a:off x="7245174" y="4175331"/>
                  <a:ext cx="381000" cy="381000"/>
                </a:xfrm>
                <a:prstGeom prst="rect">
                  <a:avLst/>
                </a:prstGeom>
                <a:solidFill>
                  <a:srgbClr val="D5FFD5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1</a:t>
                  </a:r>
                </a:p>
              </p:txBody>
            </p:sp>
            <p:sp>
              <p:nvSpPr>
                <p:cNvPr id="182" name="Rectangle 51">
                  <a:extLst>
                    <a:ext uri="{FF2B5EF4-FFF2-40B4-BE49-F238E27FC236}">
                      <a16:creationId xmlns:a16="http://schemas.microsoft.com/office/drawing/2014/main" id="{0DD89968-9E0E-D6CE-4875-D80ADB07C12E}"/>
                    </a:ext>
                  </a:extLst>
                </p:cNvPr>
                <p:cNvSpPr/>
                <p:nvPr/>
              </p:nvSpPr>
              <p:spPr>
                <a:xfrm>
                  <a:off x="7626174" y="2575131"/>
                  <a:ext cx="381000" cy="381000"/>
                </a:xfrm>
                <a:prstGeom prst="rect">
                  <a:avLst/>
                </a:prstGeom>
                <a:solidFill>
                  <a:srgbClr val="FFFF9B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2</a:t>
                  </a:r>
                </a:p>
              </p:txBody>
            </p:sp>
            <p:sp>
              <p:nvSpPr>
                <p:cNvPr id="183" name="Rectangle 41">
                  <a:extLst>
                    <a:ext uri="{FF2B5EF4-FFF2-40B4-BE49-F238E27FC236}">
                      <a16:creationId xmlns:a16="http://schemas.microsoft.com/office/drawing/2014/main" id="{4509E5BC-51E3-BED1-E5C4-FF1FACF5AA60}"/>
                    </a:ext>
                  </a:extLst>
                </p:cNvPr>
                <p:cNvSpPr/>
                <p:nvPr/>
              </p:nvSpPr>
              <p:spPr>
                <a:xfrm>
                  <a:off x="7626174" y="4175331"/>
                  <a:ext cx="381000" cy="381000"/>
                </a:xfrm>
                <a:prstGeom prst="rect">
                  <a:avLst/>
                </a:prstGeom>
                <a:solidFill>
                  <a:srgbClr val="CCD9F4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3</a:t>
                  </a:r>
                </a:p>
              </p:txBody>
            </p:sp>
            <p:sp>
              <p:nvSpPr>
                <p:cNvPr id="184" name="Rectangle 43">
                  <a:extLst>
                    <a:ext uri="{FF2B5EF4-FFF2-40B4-BE49-F238E27FC236}">
                      <a16:creationId xmlns:a16="http://schemas.microsoft.com/office/drawing/2014/main" id="{5A048AC4-E73C-64D3-A36E-839488CBFD2D}"/>
                    </a:ext>
                  </a:extLst>
                </p:cNvPr>
                <p:cNvSpPr/>
                <p:nvPr/>
              </p:nvSpPr>
              <p:spPr>
                <a:xfrm>
                  <a:off x="8007174" y="4175331"/>
                  <a:ext cx="381000" cy="381000"/>
                </a:xfrm>
                <a:prstGeom prst="rect">
                  <a:avLst/>
                </a:prstGeom>
                <a:solidFill>
                  <a:srgbClr val="CCD9F4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3</a:t>
                  </a:r>
                </a:p>
              </p:txBody>
            </p:sp>
            <p:sp>
              <p:nvSpPr>
                <p:cNvPr id="185" name="Rectangle 67">
                  <a:extLst>
                    <a:ext uri="{FF2B5EF4-FFF2-40B4-BE49-F238E27FC236}">
                      <a16:creationId xmlns:a16="http://schemas.microsoft.com/office/drawing/2014/main" id="{A77BB3E6-EA0D-2A93-6FF5-CC3351D0CCDE}"/>
                    </a:ext>
                  </a:extLst>
                </p:cNvPr>
                <p:cNvSpPr/>
                <p:nvPr/>
              </p:nvSpPr>
              <p:spPr>
                <a:xfrm>
                  <a:off x="8388174" y="4175331"/>
                  <a:ext cx="381000" cy="381000"/>
                </a:xfrm>
                <a:prstGeom prst="rect">
                  <a:avLst/>
                </a:prstGeom>
                <a:solidFill>
                  <a:srgbClr val="CCD9F4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3</a:t>
                  </a:r>
                </a:p>
              </p:txBody>
            </p:sp>
            <p:sp>
              <p:nvSpPr>
                <p:cNvPr id="191" name="Rectangle 41">
                  <a:extLst>
                    <a:ext uri="{FF2B5EF4-FFF2-40B4-BE49-F238E27FC236}">
                      <a16:creationId xmlns:a16="http://schemas.microsoft.com/office/drawing/2014/main" id="{45F16900-2D06-8CAF-2CC0-C20CFED7D16F}"/>
                    </a:ext>
                  </a:extLst>
                </p:cNvPr>
                <p:cNvSpPr/>
                <p:nvPr/>
              </p:nvSpPr>
              <p:spPr>
                <a:xfrm>
                  <a:off x="7626174" y="3637010"/>
                  <a:ext cx="381000" cy="381000"/>
                </a:xfrm>
                <a:prstGeom prst="rect">
                  <a:avLst/>
                </a:prstGeom>
                <a:solidFill>
                  <a:srgbClr val="CCD9F4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3</a:t>
                  </a:r>
                </a:p>
              </p:txBody>
            </p:sp>
            <p:sp>
              <p:nvSpPr>
                <p:cNvPr id="192" name="Rectangle 41">
                  <a:extLst>
                    <a:ext uri="{FF2B5EF4-FFF2-40B4-BE49-F238E27FC236}">
                      <a16:creationId xmlns:a16="http://schemas.microsoft.com/office/drawing/2014/main" id="{5BAE2BB7-A934-8239-E782-AD1908558977}"/>
                    </a:ext>
                  </a:extLst>
                </p:cNvPr>
                <p:cNvSpPr/>
                <p:nvPr/>
              </p:nvSpPr>
              <p:spPr>
                <a:xfrm>
                  <a:off x="7626174" y="3109889"/>
                  <a:ext cx="381000" cy="381000"/>
                </a:xfrm>
                <a:prstGeom prst="rect">
                  <a:avLst/>
                </a:prstGeom>
                <a:solidFill>
                  <a:srgbClr val="CCD9F4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3</a:t>
                  </a:r>
                </a:p>
              </p:txBody>
            </p:sp>
            <p:sp>
              <p:nvSpPr>
                <p:cNvPr id="193" name="Rectangle 41">
                  <a:extLst>
                    <a:ext uri="{FF2B5EF4-FFF2-40B4-BE49-F238E27FC236}">
                      <a16:creationId xmlns:a16="http://schemas.microsoft.com/office/drawing/2014/main" id="{3B000C97-2D91-BCAF-4806-E752F6C5E72A}"/>
                    </a:ext>
                  </a:extLst>
                </p:cNvPr>
                <p:cNvSpPr/>
                <p:nvPr/>
              </p:nvSpPr>
              <p:spPr>
                <a:xfrm>
                  <a:off x="7626174" y="2575131"/>
                  <a:ext cx="381000" cy="381000"/>
                </a:xfrm>
                <a:prstGeom prst="rect">
                  <a:avLst/>
                </a:prstGeom>
                <a:solidFill>
                  <a:srgbClr val="CCD9F4"/>
                </a:solidFill>
                <a:ln w="190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lIns="0" tIns="0" rIns="0" bIns="0" rtlCol="0" anchor="ctr"/>
                <a:lstStyle/>
                <a:p>
                  <a:pPr algn="ctr">
                    <a:lnSpc>
                      <a:spcPts val="1700"/>
                    </a:lnSpc>
                  </a:pPr>
                  <a:r>
                    <a:rPr lang="en-US" sz="1600" dirty="0"/>
                    <a:t>3</a:t>
                  </a:r>
                </a:p>
              </p:txBody>
            </p:sp>
            <p:sp>
              <p:nvSpPr>
                <p:cNvPr id="195" name="文本框 194">
                  <a:extLst>
                    <a:ext uri="{FF2B5EF4-FFF2-40B4-BE49-F238E27FC236}">
                      <a16:creationId xmlns:a16="http://schemas.microsoft.com/office/drawing/2014/main" id="{8FFD53E1-ECCE-894D-2B9D-50CB30F90B42}"/>
                    </a:ext>
                  </a:extLst>
                </p:cNvPr>
                <p:cNvSpPr txBox="1"/>
                <p:nvPr/>
              </p:nvSpPr>
              <p:spPr>
                <a:xfrm>
                  <a:off x="7012459" y="4905082"/>
                  <a:ext cx="105948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kumimoji="1" lang="en-US" altLang="zh-CN" dirty="0"/>
                    <a:t>Term 5</a:t>
                  </a:r>
                  <a:endParaRPr lang="zh-CN" altLang="en-US" dirty="0"/>
                </a:p>
              </p:txBody>
            </p:sp>
            <p:sp>
              <p:nvSpPr>
                <p:cNvPr id="196" name="任意形状 195">
                  <a:extLst>
                    <a:ext uri="{FF2B5EF4-FFF2-40B4-BE49-F238E27FC236}">
                      <a16:creationId xmlns:a16="http://schemas.microsoft.com/office/drawing/2014/main" id="{0F2F2F22-E1A9-BB7C-B8A4-AF7F95AD28DF}"/>
                    </a:ext>
                  </a:extLst>
                </p:cNvPr>
                <p:cNvSpPr/>
                <p:nvPr/>
              </p:nvSpPr>
              <p:spPr>
                <a:xfrm>
                  <a:off x="7950190" y="3679867"/>
                  <a:ext cx="348114" cy="416560"/>
                </a:xfrm>
                <a:custGeom>
                  <a:avLst/>
                  <a:gdLst>
                    <a:gd name="connsiteX0" fmla="*/ 0 w 348114"/>
                    <a:gd name="connsiteY0" fmla="*/ 416560 h 416560"/>
                    <a:gd name="connsiteX1" fmla="*/ 345440 w 348114"/>
                    <a:gd name="connsiteY1" fmla="*/ 182880 h 416560"/>
                    <a:gd name="connsiteX2" fmla="*/ 132080 w 348114"/>
                    <a:gd name="connsiteY2" fmla="*/ 0 h 416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48114" h="416560">
                      <a:moveTo>
                        <a:pt x="0" y="416560"/>
                      </a:moveTo>
                      <a:cubicBezTo>
                        <a:pt x="161713" y="334433"/>
                        <a:pt x="323427" y="252307"/>
                        <a:pt x="345440" y="182880"/>
                      </a:cubicBezTo>
                      <a:cubicBezTo>
                        <a:pt x="367453" y="113453"/>
                        <a:pt x="249766" y="56726"/>
                        <a:pt x="132080" y="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7" name="任意形状 196">
                  <a:extLst>
                    <a:ext uri="{FF2B5EF4-FFF2-40B4-BE49-F238E27FC236}">
                      <a16:creationId xmlns:a16="http://schemas.microsoft.com/office/drawing/2014/main" id="{D8029D4C-5F89-9EB3-3F52-4A4CEF003964}"/>
                    </a:ext>
                  </a:extLst>
                </p:cNvPr>
                <p:cNvSpPr/>
                <p:nvPr/>
              </p:nvSpPr>
              <p:spPr>
                <a:xfrm>
                  <a:off x="7980670" y="3212507"/>
                  <a:ext cx="650301" cy="975360"/>
                </a:xfrm>
                <a:custGeom>
                  <a:avLst/>
                  <a:gdLst>
                    <a:gd name="connsiteX0" fmla="*/ 0 w 650301"/>
                    <a:gd name="connsiteY0" fmla="*/ 975360 h 975360"/>
                    <a:gd name="connsiteX1" fmla="*/ 650240 w 650301"/>
                    <a:gd name="connsiteY1" fmla="*/ 548640 h 975360"/>
                    <a:gd name="connsiteX2" fmla="*/ 30480 w 650301"/>
                    <a:gd name="connsiteY2" fmla="*/ 0 h 975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50301" h="975360">
                      <a:moveTo>
                        <a:pt x="0" y="975360"/>
                      </a:moveTo>
                      <a:cubicBezTo>
                        <a:pt x="322580" y="843280"/>
                        <a:pt x="645160" y="711200"/>
                        <a:pt x="650240" y="548640"/>
                      </a:cubicBezTo>
                      <a:cubicBezTo>
                        <a:pt x="655320" y="386080"/>
                        <a:pt x="342900" y="193040"/>
                        <a:pt x="30480" y="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8" name="任意形状 197">
                  <a:extLst>
                    <a:ext uri="{FF2B5EF4-FFF2-40B4-BE49-F238E27FC236}">
                      <a16:creationId xmlns:a16="http://schemas.microsoft.com/office/drawing/2014/main" id="{CEA636A8-58F2-02A7-A0A8-AE98D04ECC9A}"/>
                    </a:ext>
                  </a:extLst>
                </p:cNvPr>
                <p:cNvSpPr/>
                <p:nvPr/>
              </p:nvSpPr>
              <p:spPr>
                <a:xfrm>
                  <a:off x="7940030" y="2674027"/>
                  <a:ext cx="1076996" cy="1554480"/>
                </a:xfrm>
                <a:custGeom>
                  <a:avLst/>
                  <a:gdLst>
                    <a:gd name="connsiteX0" fmla="*/ 30480 w 1076996"/>
                    <a:gd name="connsiteY0" fmla="*/ 1554480 h 1554480"/>
                    <a:gd name="connsiteX1" fmla="*/ 1076960 w 1076996"/>
                    <a:gd name="connsiteY1" fmla="*/ 1219200 h 1554480"/>
                    <a:gd name="connsiteX2" fmla="*/ 0 w 1076996"/>
                    <a:gd name="connsiteY2" fmla="*/ 0 h 15544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76996" h="1554480">
                      <a:moveTo>
                        <a:pt x="30480" y="1554480"/>
                      </a:moveTo>
                      <a:cubicBezTo>
                        <a:pt x="556260" y="1516380"/>
                        <a:pt x="1082040" y="1478280"/>
                        <a:pt x="1076960" y="1219200"/>
                      </a:cubicBezTo>
                      <a:cubicBezTo>
                        <a:pt x="1071880" y="960120"/>
                        <a:pt x="535940" y="480060"/>
                        <a:pt x="0" y="0"/>
                      </a:cubicBez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sp>
        <p:nvSpPr>
          <p:cNvPr id="199" name="任意形状 198">
            <a:extLst>
              <a:ext uri="{FF2B5EF4-FFF2-40B4-BE49-F238E27FC236}">
                <a16:creationId xmlns:a16="http://schemas.microsoft.com/office/drawing/2014/main" id="{9972AB2F-81E1-5259-3E34-C7F37DE57FA4}"/>
              </a:ext>
            </a:extLst>
          </p:cNvPr>
          <p:cNvSpPr/>
          <p:nvPr/>
        </p:nvSpPr>
        <p:spPr>
          <a:xfrm>
            <a:off x="165999" y="4072350"/>
            <a:ext cx="1885721" cy="132890"/>
          </a:xfrm>
          <a:custGeom>
            <a:avLst/>
            <a:gdLst>
              <a:gd name="connsiteX0" fmla="*/ 0 w 2245360"/>
              <a:gd name="connsiteY0" fmla="*/ 417218 h 417218"/>
              <a:gd name="connsiteX1" fmla="*/ 436880 w 2245360"/>
              <a:gd name="connsiteY1" fmla="*/ 31138 h 417218"/>
              <a:gd name="connsiteX2" fmla="*/ 1239520 w 2245360"/>
              <a:gd name="connsiteY2" fmla="*/ 61618 h 417218"/>
              <a:gd name="connsiteX3" fmla="*/ 2245360 w 2245360"/>
              <a:gd name="connsiteY3" fmla="*/ 366418 h 417218"/>
              <a:gd name="connsiteX0" fmla="*/ 0 w 2322383"/>
              <a:gd name="connsiteY0" fmla="*/ 417218 h 417218"/>
              <a:gd name="connsiteX1" fmla="*/ 436880 w 2322383"/>
              <a:gd name="connsiteY1" fmla="*/ 31138 h 417218"/>
              <a:gd name="connsiteX2" fmla="*/ 1239520 w 2322383"/>
              <a:gd name="connsiteY2" fmla="*/ 61618 h 417218"/>
              <a:gd name="connsiteX3" fmla="*/ 2322383 w 2322383"/>
              <a:gd name="connsiteY3" fmla="*/ 122939 h 417218"/>
              <a:gd name="connsiteX0" fmla="*/ 0 w 2684388"/>
              <a:gd name="connsiteY0" fmla="*/ 132890 h 132890"/>
              <a:gd name="connsiteX1" fmla="*/ 798885 w 2684388"/>
              <a:gd name="connsiteY1" fmla="*/ 11932 h 132890"/>
              <a:gd name="connsiteX2" fmla="*/ 1601525 w 2684388"/>
              <a:gd name="connsiteY2" fmla="*/ 42412 h 132890"/>
              <a:gd name="connsiteX3" fmla="*/ 2684388 w 2684388"/>
              <a:gd name="connsiteY3" fmla="*/ 103733 h 13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4388" h="132890">
                <a:moveTo>
                  <a:pt x="0" y="132890"/>
                </a:moveTo>
                <a:cubicBezTo>
                  <a:pt x="115146" y="-30517"/>
                  <a:pt x="531964" y="27012"/>
                  <a:pt x="798885" y="11932"/>
                </a:cubicBezTo>
                <a:cubicBezTo>
                  <a:pt x="1065806" y="-3148"/>
                  <a:pt x="1300112" y="-13468"/>
                  <a:pt x="1601525" y="42412"/>
                </a:cubicBezTo>
                <a:cubicBezTo>
                  <a:pt x="1902938" y="98292"/>
                  <a:pt x="2332174" y="-20727"/>
                  <a:pt x="2684388" y="10373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264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D179D-746B-1047-9223-A341566AA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Committing Entry from Earlier Term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71C58-F26E-3449-8CA6-789CE9A18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841160" cy="4585692"/>
          </a:xfrm>
        </p:spPr>
        <p:txBody>
          <a:bodyPr>
            <a:normAutofit/>
          </a:bodyPr>
          <a:lstStyle/>
          <a:p>
            <a:r>
              <a:rPr lang="en-US" altLang="zh-CN" dirty="0"/>
              <a:t>Case #2/2: Leader is trying to finish committing entry from an earlier term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>
              <a:spcBef>
                <a:spcPts val="600"/>
              </a:spcBef>
            </a:pPr>
            <a:r>
              <a:rPr lang="en-US" altLang="zh-CN" dirty="0"/>
              <a:t>Entry 3 not safely committed: </a:t>
            </a:r>
          </a:p>
          <a:p>
            <a:pPr lvl="1"/>
            <a:r>
              <a:rPr kumimoji="1" lang="en-US" altLang="zh-CN" dirty="0"/>
              <a:t>S5 can still be elected as leader for term 5 </a:t>
            </a:r>
          </a:p>
          <a:p>
            <a:pPr lvl="1"/>
            <a:r>
              <a:rPr kumimoji="1" lang="en-US" altLang="zh-CN" dirty="0"/>
              <a:t>If elected, it will overwrite entry 3 on S1, S2 and S3 (recall our previous example)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702B8C-98E1-4F46-B935-8068D08AF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711190"/>
            <a:ext cx="4711700" cy="260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90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825AE3-A1B1-024F-A11B-F13070D3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New c</a:t>
            </a:r>
            <a:r>
              <a:rPr lang="en-US" altLang="zh-CN" dirty="0"/>
              <a:t>ommitment rules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4EDBD8-A522-2944-8C12-9B3CDCB9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For a leader to decide an (previous) entry is committed:</a:t>
            </a:r>
          </a:p>
          <a:p>
            <a:pPr lvl="1"/>
            <a:r>
              <a:rPr lang="en-US" altLang="zh-CN" dirty="0"/>
              <a:t>Must be stored on a majority of servers</a:t>
            </a:r>
          </a:p>
          <a:p>
            <a:pPr lvl="1"/>
            <a:r>
              <a:rPr lang="en-US" altLang="zh-CN" dirty="0">
                <a:highlight>
                  <a:srgbClr val="FFFF00"/>
                </a:highlight>
              </a:rPr>
              <a:t>At least one new entry from leader’s term must also be stored on majority of servers</a:t>
            </a:r>
          </a:p>
          <a:p>
            <a:r>
              <a:rPr kumimoji="1" lang="en-US" altLang="zh-CN" dirty="0"/>
              <a:t>This is because o</a:t>
            </a:r>
            <a:r>
              <a:rPr lang="en-US" altLang="zh-CN" dirty="0"/>
              <a:t>nce entry 4 committed:</a:t>
            </a:r>
          </a:p>
          <a:p>
            <a:pPr lvl="1"/>
            <a:r>
              <a:rPr lang="en-US" altLang="zh-CN" dirty="0"/>
              <a:t>s</a:t>
            </a:r>
            <a:r>
              <a:rPr lang="en-US" altLang="zh-CN" baseline="-25000" dirty="0"/>
              <a:t>5</a:t>
            </a:r>
            <a:r>
              <a:rPr lang="en-US" altLang="zh-CN" dirty="0"/>
              <a:t> cannot be elected leader for term 5</a:t>
            </a:r>
          </a:p>
          <a:p>
            <a:pPr lvl="1"/>
            <a:r>
              <a:rPr lang="en-US" altLang="zh-CN" dirty="0"/>
              <a:t>Entries 3 and 4 both safe</a:t>
            </a:r>
            <a:endParaRPr lang="en-US" altLang="zh-CN" baseline="-25000" dirty="0"/>
          </a:p>
          <a:p>
            <a:pPr lvl="1"/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5EE5D0-1AF1-DC46-85DB-D1D3C76F6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B9AFAE4F-6755-7F41-BC5E-8EEECAD75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101" y="2474229"/>
            <a:ext cx="3672408" cy="2624724"/>
          </a:xfrm>
          <a:prstGeom prst="rect">
            <a:avLst/>
          </a:prstGeom>
        </p:spPr>
      </p:pic>
      <p:grpSp>
        <p:nvGrpSpPr>
          <p:cNvPr id="77" name="组合 76">
            <a:extLst>
              <a:ext uri="{FF2B5EF4-FFF2-40B4-BE49-F238E27FC236}">
                <a16:creationId xmlns:a16="http://schemas.microsoft.com/office/drawing/2014/main" id="{2B9B51FA-E576-B442-AA1F-5582208FADC2}"/>
              </a:ext>
            </a:extLst>
          </p:cNvPr>
          <p:cNvGrpSpPr/>
          <p:nvPr/>
        </p:nvGrpSpPr>
        <p:grpSpPr>
          <a:xfrm>
            <a:off x="329686" y="4215794"/>
            <a:ext cx="4700231" cy="739796"/>
            <a:chOff x="912507" y="1040360"/>
            <a:chExt cx="1669753" cy="739796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0F94E51A-B817-1E43-8A03-3E34B7888713}"/>
                </a:ext>
              </a:extLst>
            </p:cNvPr>
            <p:cNvSpPr/>
            <p:nvPr/>
          </p:nvSpPr>
          <p:spPr>
            <a:xfrm>
              <a:off x="912507" y="1040360"/>
              <a:ext cx="1669753" cy="73979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6C7BA442-F18B-F74C-A1A5-9EB1A4A479EB}"/>
                </a:ext>
              </a:extLst>
            </p:cNvPr>
            <p:cNvSpPr/>
            <p:nvPr/>
          </p:nvSpPr>
          <p:spPr>
            <a:xfrm>
              <a:off x="912507" y="1068696"/>
              <a:ext cx="16697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Combination of election rules &amp; commitment rules makes Raft safe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9400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Transaction &amp; Replications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The case for distributed database</a:t>
            </a:r>
            <a:endParaRPr lang="en-US" altLang="zh-CN" sz="2600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42075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F02550-621B-5A4A-9FC8-E6FC83F12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properties required by distributed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955A60-FD19-D64D-9541-19C600C51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340598" cy="1440160"/>
          </a:xfrm>
        </p:spPr>
        <p:txBody>
          <a:bodyPr/>
          <a:lstStyle/>
          <a:p>
            <a:r>
              <a:rPr kumimoji="1" lang="en-US" altLang="zh-CN" dirty="0"/>
              <a:t>All or nothing atomicity</a:t>
            </a:r>
          </a:p>
          <a:p>
            <a:pPr lvl="1"/>
            <a:r>
              <a:rPr kumimoji="1" lang="en-US" altLang="zh-CN" dirty="0"/>
              <a:t>An action is atomic if happens completely or not at all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5216C1-4CE6-6F4D-B79B-BBBD9AC0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E33B644-9A3B-CE4A-B895-1F10E04CC300}"/>
              </a:ext>
            </a:extLst>
          </p:cNvPr>
          <p:cNvSpPr txBox="1">
            <a:spLocks/>
          </p:cNvSpPr>
          <p:nvPr/>
        </p:nvSpPr>
        <p:spPr>
          <a:xfrm>
            <a:off x="4883479" y="1129308"/>
            <a:ext cx="3816424" cy="14985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transfer(bank, a, b, amt):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    bank[a] = bank[a] – amt</a:t>
            </a:r>
          </a:p>
          <a:p>
            <a:r>
              <a:rPr kumimoji="1" lang="en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bank[b] = bank[b] + amt 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59C9F95-B2A4-934D-9BD2-FE45548F7DD7}"/>
              </a:ext>
            </a:extLst>
          </p:cNvPr>
          <p:cNvCxnSpPr>
            <a:cxnSpLocks/>
          </p:cNvCxnSpPr>
          <p:nvPr/>
        </p:nvCxnSpPr>
        <p:spPr>
          <a:xfrm>
            <a:off x="-96982" y="2857500"/>
            <a:ext cx="9493518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9B9EA85A-F5A0-2C4F-B519-13FE6F4672D7}"/>
              </a:ext>
            </a:extLst>
          </p:cNvPr>
          <p:cNvSpPr/>
          <p:nvPr/>
        </p:nvSpPr>
        <p:spPr>
          <a:xfrm>
            <a:off x="569297" y="4668312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E52457B-D3D2-0B43-9164-F070E2E9FCD1}"/>
              </a:ext>
            </a:extLst>
          </p:cNvPr>
          <p:cNvSpPr/>
          <p:nvPr/>
        </p:nvSpPr>
        <p:spPr>
          <a:xfrm>
            <a:off x="4996860" y="4668312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337505E-31CA-644A-BCC7-5453B8536310}"/>
              </a:ext>
            </a:extLst>
          </p:cNvPr>
          <p:cNvSpPr txBox="1">
            <a:spLocks/>
          </p:cNvSpPr>
          <p:nvPr/>
        </p:nvSpPr>
        <p:spPr>
          <a:xfrm>
            <a:off x="302840" y="3138168"/>
            <a:ext cx="8841160" cy="1440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Before or after atomicity </a:t>
            </a:r>
          </a:p>
          <a:p>
            <a:pPr lvl="1"/>
            <a:r>
              <a:rPr kumimoji="1" lang="en-US" altLang="zh-CN" dirty="0"/>
              <a:t>Concurrent actions have the before-or-after property if their effect from the point of view of their invokers is as if the actions occurred either completely before or completely after one another</a:t>
            </a:r>
          </a:p>
          <a:p>
            <a:pPr lvl="1"/>
            <a:endParaRPr kumimoji="1" lang="zh-CN" altLang="en-US" dirty="0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5706829-07DD-9940-8207-E6FF4F548216}"/>
              </a:ext>
            </a:extLst>
          </p:cNvPr>
          <p:cNvSpPr/>
          <p:nvPr/>
        </p:nvSpPr>
        <p:spPr>
          <a:xfrm>
            <a:off x="359566" y="2365674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Shadow copy, WAL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A79BE244-BBDB-9F49-9B4F-99A207A6A1FA}"/>
              </a:ext>
            </a:extLst>
          </p:cNvPr>
          <p:cNvSpPr/>
          <p:nvPr/>
        </p:nvSpPr>
        <p:spPr>
          <a:xfrm>
            <a:off x="3347864" y="3113359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2PC, OCC &amp; MVCC</a:t>
            </a:r>
          </a:p>
        </p:txBody>
      </p:sp>
    </p:spTree>
    <p:extLst>
      <p:ext uri="{BB962C8B-B14F-4D97-AF65-F5344CB8AC3E}">
        <p14:creationId xmlns:p14="http://schemas.microsoft.com/office/powerpoint/2010/main" val="37340692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1EDB72-E8BB-AA41-8102-B9B041E5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properties required by distributed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1C84B5-527D-F649-8887-566F7352F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792088"/>
          </a:xfrm>
        </p:spPr>
        <p:txBody>
          <a:bodyPr/>
          <a:lstStyle/>
          <a:p>
            <a:r>
              <a:rPr kumimoji="1" lang="en" altLang="zh-CN" dirty="0"/>
              <a:t>Atomicity across multiple transactions and multiple sites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064EBF-1147-AE48-B938-EBA5848B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72CB16B-B742-0B4B-8113-144167C06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123" y="2034193"/>
            <a:ext cx="6844630" cy="1909662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0BEDC652-9545-3941-BA58-D728CEFFFDE5}"/>
              </a:ext>
            </a:extLst>
          </p:cNvPr>
          <p:cNvSpPr/>
          <p:nvPr/>
        </p:nvSpPr>
        <p:spPr>
          <a:xfrm>
            <a:off x="2557254" y="1577268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2PC</a:t>
            </a:r>
          </a:p>
        </p:txBody>
      </p:sp>
    </p:spTree>
    <p:extLst>
      <p:ext uri="{BB962C8B-B14F-4D97-AF65-F5344CB8AC3E}">
        <p14:creationId xmlns:p14="http://schemas.microsoft.com/office/powerpoint/2010/main" val="2798593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E56C8B-7AD3-264C-A8EF-E3A4B092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properties required by distributed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6AEE5C-CA86-5F4D-B208-BAD8CA78B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Atomicity across multiple </a:t>
            </a:r>
            <a:r>
              <a:rPr kumimoji="1" lang="en-US" altLang="zh-CN" dirty="0"/>
              <a:t>replications </a:t>
            </a:r>
          </a:p>
          <a:p>
            <a:pPr lvl="1"/>
            <a:r>
              <a:rPr kumimoji="1" lang="en-US" altLang="zh-CN" dirty="0"/>
              <a:t>E.g., replicated state machine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9230E0-F393-E846-B73B-2C941AD4C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B99E8E-FD17-8343-9F3C-5BA99DED5CB5}"/>
              </a:ext>
            </a:extLst>
          </p:cNvPr>
          <p:cNvSpPr/>
          <p:nvPr/>
        </p:nvSpPr>
        <p:spPr>
          <a:xfrm>
            <a:off x="4211960" y="1672201"/>
            <a:ext cx="37207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Tools: </a:t>
            </a:r>
            <a:r>
              <a:rPr lang="en-US" altLang="zh-CN" sz="2000" dirty="0" err="1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Paxos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 Raft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486A4AC-0F8E-F349-BCCF-9A46572E5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01483"/>
            <a:ext cx="5328592" cy="3402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3138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5CB1C-C50C-704A-B967-EE359C4F2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06EA0-5704-A740-94FF-BC283D905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What are the major API for accessing states during computation? </a:t>
            </a:r>
          </a:p>
          <a:p>
            <a:pPr lvl="1"/>
            <a:r>
              <a:rPr kumimoji="1" lang="en-US" altLang="zh-CN" dirty="0"/>
              <a:t>Key value store API ! </a:t>
            </a:r>
          </a:p>
          <a:p>
            <a:r>
              <a:rPr kumimoji="1" lang="en-US" altLang="zh-CN" dirty="0"/>
              <a:t>Data layout: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Key</a:t>
            </a:r>
            <a:r>
              <a:rPr kumimoji="1" lang="en-US" altLang="zh-CN" dirty="0"/>
              <a:t> </a:t>
            </a:r>
            <a:r>
              <a:rPr kumimoji="1" lang="en-US" altLang="zh-CN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Sequence of bytes 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Value </a:t>
            </a:r>
            <a:r>
              <a:rPr kumimoji="1" lang="en-US" altLang="zh-CN" dirty="0">
                <a:sym typeface="Wingdings" pitchFamily="2" charset="2"/>
              </a:rPr>
              <a:t>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 Sequences of bytes </a:t>
            </a:r>
          </a:p>
          <a:p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dirty="0"/>
              <a:t>Get(K) -&gt; V</a:t>
            </a:r>
          </a:p>
          <a:p>
            <a:pPr lvl="1"/>
            <a:r>
              <a:rPr kumimoji="1" lang="en-US" altLang="zh-CN" dirty="0"/>
              <a:t>Put(K,V) </a:t>
            </a:r>
          </a:p>
          <a:p>
            <a:pPr lvl="1"/>
            <a:r>
              <a:rPr kumimoji="1" lang="en-US" altLang="zh-CN" dirty="0"/>
              <a:t>Insert(K,V) </a:t>
            </a:r>
          </a:p>
          <a:p>
            <a:pPr lvl="1"/>
            <a:r>
              <a:rPr kumimoji="1" lang="en-US" altLang="zh-CN" dirty="0"/>
              <a:t>Etc. </a:t>
            </a:r>
          </a:p>
          <a:p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B71932-1C52-C640-B139-3401243FA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F8B6EB5-731F-3145-9360-CC159915D993}"/>
              </a:ext>
            </a:extLst>
          </p:cNvPr>
          <p:cNvSpPr/>
          <p:nvPr/>
        </p:nvSpPr>
        <p:spPr>
          <a:xfrm>
            <a:off x="4933020" y="2395774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690BC9F-81A4-6C47-AC2C-B77263791747}"/>
              </a:ext>
            </a:extLst>
          </p:cNvPr>
          <p:cNvSpPr/>
          <p:nvPr/>
        </p:nvSpPr>
        <p:spPr>
          <a:xfrm>
            <a:off x="4933020" y="2718939"/>
            <a:ext cx="3389041" cy="323166"/>
          </a:xfrm>
          <a:prstGeom prst="rect">
            <a:avLst/>
          </a:prstGeom>
          <a:noFill/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753C38F-0E1D-9747-ABAC-B70B01DD8422}"/>
              </a:ext>
            </a:extLst>
          </p:cNvPr>
          <p:cNvSpPr/>
          <p:nvPr/>
        </p:nvSpPr>
        <p:spPr>
          <a:xfrm>
            <a:off x="4643438" y="3296216"/>
            <a:ext cx="3889002" cy="646331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v =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bank.Get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(acct)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bank.Put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(acct, v + amt)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7661DD34-9480-C347-83DD-C99CD8A3FB57}"/>
              </a:ext>
            </a:extLst>
          </p:cNvPr>
          <p:cNvCxnSpPr>
            <a:cxnSpLocks/>
          </p:cNvCxnSpPr>
          <p:nvPr/>
        </p:nvCxnSpPr>
        <p:spPr>
          <a:xfrm flipH="1">
            <a:off x="4643438" y="3042105"/>
            <a:ext cx="289582" cy="2541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5F8B89E7-E403-BF42-9D68-B4D82DDC59C8}"/>
              </a:ext>
            </a:extLst>
          </p:cNvPr>
          <p:cNvCxnSpPr>
            <a:cxnSpLocks/>
          </p:cNvCxnSpPr>
          <p:nvPr/>
        </p:nvCxnSpPr>
        <p:spPr>
          <a:xfrm>
            <a:off x="8322062" y="3042105"/>
            <a:ext cx="210378" cy="2541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3763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1830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Does key-value API sufficient? 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19070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6F6AE7-329A-B64E-90BB-D5EF6EA4A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b="0" dirty="0"/>
              <a:t>Suppose we want to support a simple shopping website</a:t>
            </a:r>
          </a:p>
          <a:p>
            <a:r>
              <a:rPr kumimoji="1" lang="en-US" altLang="zh-CN" b="0" dirty="0"/>
              <a:t>What </a:t>
            </a:r>
            <a:r>
              <a:rPr kumimoji="1" lang="en-US" altLang="zh-CN" dirty="0"/>
              <a:t>entities</a:t>
            </a:r>
            <a:r>
              <a:rPr kumimoji="1" lang="en-US" altLang="zh-CN" b="0" dirty="0"/>
              <a:t> shall we </a:t>
            </a:r>
            <a:r>
              <a:rPr kumimoji="1" lang="en-US" altLang="zh-CN" dirty="0"/>
              <a:t>store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Information of </a:t>
            </a:r>
            <a:r>
              <a:rPr kumimoji="1" lang="en-US" altLang="zh-CN" b="1" dirty="0"/>
              <a:t>items </a:t>
            </a:r>
          </a:p>
          <a:p>
            <a:pPr lvl="1"/>
            <a:r>
              <a:rPr kumimoji="1" lang="en-US" altLang="zh-CN" dirty="0"/>
              <a:t>Information of </a:t>
            </a:r>
            <a:r>
              <a:rPr kumimoji="1" lang="en-US" altLang="zh-CN" b="1" dirty="0"/>
              <a:t>providers </a:t>
            </a:r>
          </a:p>
          <a:p>
            <a:pPr lvl="1"/>
            <a:r>
              <a:rPr kumimoji="1" lang="en-US" altLang="zh-CN" dirty="0"/>
              <a:t>etc.</a:t>
            </a:r>
          </a:p>
          <a:p>
            <a:r>
              <a:rPr kumimoji="1" lang="en-US" altLang="zh-CN" b="0" dirty="0"/>
              <a:t>We should also store the </a:t>
            </a:r>
            <a:r>
              <a:rPr kumimoji="1" lang="en-US" altLang="zh-CN" dirty="0"/>
              <a:t>relationship</a:t>
            </a:r>
            <a:r>
              <a:rPr kumimoji="1" lang="en-US" altLang="zh-CN" b="0" dirty="0"/>
              <a:t> between the above entities </a:t>
            </a:r>
          </a:p>
          <a:p>
            <a:pPr lvl="1"/>
            <a:r>
              <a:rPr kumimoji="1" lang="en-US" altLang="zh-CN" dirty="0"/>
              <a:t>E.g., which provider an item belongs to </a:t>
            </a:r>
          </a:p>
          <a:p>
            <a:r>
              <a:rPr kumimoji="1" lang="en-US" altLang="zh-CN" b="0" dirty="0"/>
              <a:t>Example implementation: using key-value stores </a:t>
            </a:r>
          </a:p>
          <a:p>
            <a:pPr lvl="1"/>
            <a:r>
              <a:rPr kumimoji="1" lang="en-US" altLang="zh-CN" dirty="0"/>
              <a:t>One to store items, </a:t>
            </a:r>
            <a:r>
              <a:rPr kumimoji="1" lang="en-US" altLang="zh-CN" dirty="0">
                <a:highlight>
                  <a:srgbClr val="FFFF00"/>
                </a:highlight>
              </a:rPr>
              <a:t>key: item name, value: a </a:t>
            </a:r>
            <a:r>
              <a:rPr kumimoji="1" lang="en-US" altLang="zh-CN" dirty="0" err="1">
                <a:highlight>
                  <a:srgbClr val="FFFF00"/>
                </a:highlight>
              </a:rPr>
              <a:t>c++</a:t>
            </a:r>
            <a:r>
              <a:rPr kumimoji="1" lang="en-US" altLang="zh-CN" dirty="0">
                <a:highlight>
                  <a:srgbClr val="FFFF00"/>
                </a:highlight>
              </a:rPr>
              <a:t> struct describing the item </a:t>
            </a:r>
          </a:p>
          <a:p>
            <a:pPr lvl="1"/>
            <a:r>
              <a:rPr kumimoji="1" lang="en-US" altLang="zh-CN" b="0" dirty="0"/>
              <a:t>One to store the providers </a:t>
            </a:r>
            <a:r>
              <a:rPr kumimoji="1" lang="en-US" altLang="zh-CN" dirty="0"/>
              <a:t>: </a:t>
            </a:r>
            <a:r>
              <a:rPr kumimoji="1" lang="en-US" altLang="zh-CN" dirty="0">
                <a:highlight>
                  <a:srgbClr val="FFFF00"/>
                </a:highlight>
              </a:rPr>
              <a:t>provider name, value: a </a:t>
            </a:r>
            <a:r>
              <a:rPr kumimoji="1" lang="en-US" altLang="zh-CN" dirty="0" err="1">
                <a:highlight>
                  <a:srgbClr val="FFFF00"/>
                </a:highlight>
              </a:rPr>
              <a:t>c++</a:t>
            </a:r>
            <a:r>
              <a:rPr kumimoji="1" lang="en-US" altLang="zh-CN" dirty="0">
                <a:highlight>
                  <a:srgbClr val="FFFF00"/>
                </a:highlight>
              </a:rPr>
              <a:t> struct describing the provider </a:t>
            </a:r>
            <a:endParaRPr kumimoji="1" lang="en-US" altLang="zh-CN" b="0" dirty="0">
              <a:highlight>
                <a:srgbClr val="FFFF00"/>
              </a:highlight>
            </a:endParaRPr>
          </a:p>
        </p:txBody>
      </p:sp>
      <p:pic>
        <p:nvPicPr>
          <p:cNvPr id="1040" name="Picture 16" descr="Huawei - Building a Fully Connected, Intelligent World">
            <a:extLst>
              <a:ext uri="{FF2B5EF4-FFF2-40B4-BE49-F238E27FC236}">
                <a16:creationId xmlns:a16="http://schemas.microsoft.com/office/drawing/2014/main" id="{FCD2096D-2FDD-344C-BB1A-F5F957C2F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46808"/>
            <a:ext cx="1035672" cy="5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FC67F02-3492-854A-BEB3-4359871A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Example</a:t>
            </a:r>
            <a:r>
              <a:rPr kumimoji="1" lang="en-US" altLang="zh-CN" dirty="0"/>
              <a:t>: modeling real-world data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476085-785B-BB4D-9257-711110C15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1026" name="Picture 2" descr="Apple | LinkedIn">
            <a:extLst>
              <a:ext uri="{FF2B5EF4-FFF2-40B4-BE49-F238E27FC236}">
                <a16:creationId xmlns:a16="http://schemas.microsoft.com/office/drawing/2014/main" id="{B0FC78BD-1514-5941-BAED-79E971C0B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068" y="2206621"/>
            <a:ext cx="765944" cy="76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pple 10.2-inch iPad (8th Gen) Wi-Fi 32GB - Space Gray - Walmart.com">
            <a:extLst>
              <a:ext uri="{FF2B5EF4-FFF2-40B4-BE49-F238E27FC236}">
                <a16:creationId xmlns:a16="http://schemas.microsoft.com/office/drawing/2014/main" id="{53C06ACB-5523-B44D-AE77-30CCA20F5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52" y="1535514"/>
            <a:ext cx="650413" cy="6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ple 10.9-Inch iPad Air Latest Model (4th Generation) with Wi-Fi 64GB Sky  Blue MYFQ2LL/A - Best Buy">
            <a:extLst>
              <a:ext uri="{FF2B5EF4-FFF2-40B4-BE49-F238E27FC236}">
                <a16:creationId xmlns:a16="http://schemas.microsoft.com/office/drawing/2014/main" id="{1AA51412-7021-894C-8FA3-E86A3B84F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24" y="1581709"/>
            <a:ext cx="492646" cy="55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CF2AE1A-7E85-4146-8C15-89607C52F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201" y="1592965"/>
            <a:ext cx="557808" cy="5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CD243E3B-9B29-6341-BE4A-24B8359C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620" y="1558513"/>
            <a:ext cx="650413" cy="60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pple iPhone 13 - Starlight">
            <a:extLst>
              <a:ext uri="{FF2B5EF4-FFF2-40B4-BE49-F238E27FC236}">
                <a16:creationId xmlns:a16="http://schemas.microsoft.com/office/drawing/2014/main" id="{190C8557-2DB9-F648-ABFC-D5BFB7488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95443" y="1556789"/>
            <a:ext cx="315317" cy="63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右箭头 4">
            <a:extLst>
              <a:ext uri="{FF2B5EF4-FFF2-40B4-BE49-F238E27FC236}">
                <a16:creationId xmlns:a16="http://schemas.microsoft.com/office/drawing/2014/main" id="{3470C037-42C8-F849-825D-7A69AF903315}"/>
              </a:ext>
            </a:extLst>
          </p:cNvPr>
          <p:cNvSpPr/>
          <p:nvPr/>
        </p:nvSpPr>
        <p:spPr>
          <a:xfrm rot="19869791">
            <a:off x="3418023" y="1843964"/>
            <a:ext cx="504056" cy="398920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A57BD2F9-F2E5-1845-830A-AF655CFE56C2}"/>
              </a:ext>
            </a:extLst>
          </p:cNvPr>
          <p:cNvSpPr/>
          <p:nvPr/>
        </p:nvSpPr>
        <p:spPr>
          <a:xfrm>
            <a:off x="3588372" y="2404839"/>
            <a:ext cx="504056" cy="398920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42" name="Picture 18" descr="Amazon.com: Huawei P Smart (2021) Dual-SIM 128GB (GSM Only | No CDMA)  Factory Unlocked 4G/LTE Smartphone (Gold) - International Version : Cell  Phones &amp; Accessories">
            <a:extLst>
              <a:ext uri="{FF2B5EF4-FFF2-40B4-BE49-F238E27FC236}">
                <a16:creationId xmlns:a16="http://schemas.microsoft.com/office/drawing/2014/main" id="{BC69F345-D953-E44F-BEBD-E3AD7E06B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537" y="1541918"/>
            <a:ext cx="467249" cy="6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875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528C3-C07E-C245-83A4-2492D79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data management </a:t>
            </a:r>
            <a:r>
              <a:rPr kumimoji="1" lang="en-US" altLang="zh-CN" b="1" dirty="0"/>
              <a:t>efficiency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F1689-6D2C-4845-9C54-925FA001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How to </a:t>
            </a:r>
            <a:r>
              <a:rPr lang="en-US" altLang="zh-CN" dirty="0"/>
              <a:t>find a particular record </a:t>
            </a:r>
            <a:r>
              <a:rPr lang="en-US" altLang="zh-CN" b="0" dirty="0"/>
              <a:t>efficiently?</a:t>
            </a:r>
          </a:p>
          <a:p>
            <a:pPr lvl="1"/>
            <a:r>
              <a:rPr lang="en-US" altLang="zh-CN" b="0" dirty="0"/>
              <a:t>E.g., the item named “</a:t>
            </a:r>
            <a:r>
              <a:rPr lang="en-US" altLang="zh-CN" b="0" dirty="0" err="1"/>
              <a:t>ipad</a:t>
            </a:r>
            <a:r>
              <a:rPr lang="en-US" altLang="zh-CN" b="0" dirty="0"/>
              <a:t> pro 12.9”?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B8A4E9-BACB-F341-AE95-63D72874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EF1BFCE1-2888-824D-BDD6-B43A79C26469}"/>
              </a:ext>
            </a:extLst>
          </p:cNvPr>
          <p:cNvSpPr/>
          <p:nvPr/>
        </p:nvSpPr>
        <p:spPr>
          <a:xfrm>
            <a:off x="5292080" y="1525326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Easy: use key-value storage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43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528C3-C07E-C245-83A4-2492D79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data management efficiency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F1689-6D2C-4845-9C54-925FA001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How to </a:t>
            </a:r>
            <a:r>
              <a:rPr lang="en-US" altLang="zh-CN" dirty="0"/>
              <a:t>find a particular record </a:t>
            </a:r>
            <a:r>
              <a:rPr lang="en-US" altLang="zh-CN" b="0" dirty="0"/>
              <a:t>efficiently?</a:t>
            </a:r>
          </a:p>
          <a:p>
            <a:pPr lvl="1"/>
            <a:r>
              <a:rPr lang="en-US" altLang="zh-CN" dirty="0"/>
              <a:t>E.g., the item named “</a:t>
            </a:r>
            <a:r>
              <a:rPr lang="en-US" altLang="zh-CN" dirty="0" err="1"/>
              <a:t>ipad</a:t>
            </a:r>
            <a:r>
              <a:rPr lang="en-US" altLang="zh-CN" dirty="0"/>
              <a:t> pro 12.9”?</a:t>
            </a:r>
          </a:p>
          <a:p>
            <a:pPr lvl="1"/>
            <a:r>
              <a:rPr lang="en-US" altLang="zh-CN" dirty="0"/>
              <a:t>E.g., find the items released in 2021? </a:t>
            </a:r>
            <a:endParaRPr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B8A4E9-BACB-F341-AE95-63D72874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ED45DF00-735C-7446-A223-1139D2F70D79}"/>
              </a:ext>
            </a:extLst>
          </p:cNvPr>
          <p:cNvSpPr/>
          <p:nvPr/>
        </p:nvSpPr>
        <p:spPr>
          <a:xfrm>
            <a:off x="5292080" y="1525326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Easy: use key-value storage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75F0A116-A9BD-9E2C-71EC-0FEA5FD10A8F}"/>
              </a:ext>
            </a:extLst>
          </p:cNvPr>
          <p:cNvSpPr/>
          <p:nvPr/>
        </p:nvSpPr>
        <p:spPr>
          <a:xfrm>
            <a:off x="5292080" y="1993404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Not so easy aha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4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528C3-C07E-C245-83A4-2492D799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data management efficiency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0F1689-6D2C-4845-9C54-925FA0012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How to </a:t>
            </a:r>
            <a:r>
              <a:rPr lang="en-US" altLang="zh-CN" dirty="0"/>
              <a:t>find a particular record </a:t>
            </a:r>
            <a:r>
              <a:rPr lang="en-US" altLang="zh-CN" b="0" dirty="0"/>
              <a:t>efficiently?</a:t>
            </a:r>
          </a:p>
          <a:p>
            <a:pPr lvl="1"/>
            <a:r>
              <a:rPr lang="en-US" altLang="zh-CN" dirty="0"/>
              <a:t>E.g., the item named “</a:t>
            </a:r>
            <a:r>
              <a:rPr lang="en-US" altLang="zh-CN" dirty="0" err="1"/>
              <a:t>ipad</a:t>
            </a:r>
            <a:r>
              <a:rPr lang="en-US" altLang="zh-CN" dirty="0"/>
              <a:t> pro 12.9”?</a:t>
            </a:r>
          </a:p>
          <a:p>
            <a:pPr lvl="1"/>
            <a:r>
              <a:rPr lang="en-US" altLang="zh-CN" dirty="0"/>
              <a:t>E.g., find the items released in 2021? </a:t>
            </a:r>
          </a:p>
          <a:p>
            <a:r>
              <a:rPr kumimoji="1" lang="en-US" altLang="zh-CN" b="0" dirty="0"/>
              <a:t>Similarly, how to find the </a:t>
            </a:r>
            <a:r>
              <a:rPr kumimoji="1" lang="en-US" altLang="zh-CN" dirty="0">
                <a:solidFill>
                  <a:schemeClr val="tx1"/>
                </a:solidFill>
              </a:rPr>
              <a:t>joined results </a:t>
            </a:r>
            <a:r>
              <a:rPr kumimoji="1" lang="en-US" altLang="zh-CN" b="0" dirty="0"/>
              <a:t>of different records? </a:t>
            </a:r>
          </a:p>
          <a:p>
            <a:pPr lvl="1"/>
            <a:r>
              <a:rPr kumimoji="1" lang="en-US" altLang="zh-CN" dirty="0"/>
              <a:t>E.g., finding all the items released by Apple?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B8A4E9-BACB-F341-AE95-63D72874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3F6510AA-6098-3F45-AE87-A9C55B8F5D67}"/>
              </a:ext>
            </a:extLst>
          </p:cNvPr>
          <p:cNvSpPr/>
          <p:nvPr/>
        </p:nvSpPr>
        <p:spPr>
          <a:xfrm>
            <a:off x="5292080" y="1525326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Easy: use key-value storage</a:t>
            </a:r>
            <a:endParaRPr lang="en-US" altLang="zh-CN" dirty="0">
              <a:latin typeface="Eras Medium ITC" pitchFamily="34" charset="0"/>
            </a:endParaRP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DD01C88D-9A8C-A4C0-DC60-67BEB04B42A4}"/>
              </a:ext>
            </a:extLst>
          </p:cNvPr>
          <p:cNvSpPr/>
          <p:nvPr/>
        </p:nvSpPr>
        <p:spPr>
          <a:xfrm>
            <a:off x="5292080" y="1993404"/>
            <a:ext cx="3240360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dirty="0"/>
              <a:t>Not so easy aha</a:t>
            </a:r>
            <a:endParaRPr lang="en-US" altLang="zh-CN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374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8E8E78-1498-2643-8CC4-F709757E7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data integrity checks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63A050-060C-1945-8595-B17160266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16835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How to prevent malicious updates to the database? </a:t>
            </a:r>
          </a:p>
          <a:p>
            <a:pPr lvl="1"/>
            <a:r>
              <a:rPr kumimoji="1" lang="en-US" altLang="zh-CN" dirty="0"/>
              <a:t>E.g.,  insert an item named: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</a:p>
          <a:p>
            <a:r>
              <a:rPr kumimoji="1" lang="en-US" altLang="zh-CN" dirty="0">
                <a:cs typeface="Consolas" panose="020B0609020204030204" pitchFamily="49" charset="0"/>
              </a:rPr>
              <a:t>For key-value API, we must manually implement it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For each case we must consider </a:t>
            </a:r>
          </a:p>
          <a:p>
            <a:r>
              <a:rPr kumimoji="1" lang="en-US" altLang="zh-CN" dirty="0">
                <a:cs typeface="Consolas" panose="020B0609020204030204" pitchFamily="49" charset="0"/>
              </a:rPr>
              <a:t>For complex applications, we must consider need the API to be more expressiveness! </a:t>
            </a:r>
            <a:br>
              <a:rPr kumimoji="1" lang="en-US" altLang="zh-CN" dirty="0">
                <a:cs typeface="Consolas" panose="020B0609020204030204" pitchFamily="49" charset="0"/>
              </a:rPr>
            </a:b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72B522-DD05-304F-AF80-571422B9D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0B12BFB-07AB-3842-BEE1-2491B78DF1C4}"/>
              </a:ext>
            </a:extLst>
          </p:cNvPr>
          <p:cNvSpPr/>
          <p:nvPr/>
        </p:nvSpPr>
        <p:spPr>
          <a:xfrm>
            <a:off x="1439082" y="3985527"/>
            <a:ext cx="6408712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...; // something from user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2021: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report an error</a:t>
            </a:r>
          </a:p>
          <a:p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.insert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key,inserted_value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); 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36ADD49-647F-9443-9C94-2195BB9E6AC2}"/>
              </a:ext>
            </a:extLst>
          </p:cNvPr>
          <p:cNvSpPr/>
          <p:nvPr/>
        </p:nvSpPr>
        <p:spPr>
          <a:xfrm>
            <a:off x="2717794" y="5201394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040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Data models </a:t>
            </a:r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&amp; </a:t>
            </a:r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query language</a:t>
            </a:r>
            <a:endParaRPr kumimoji="0" lang="en-US" altLang="zh-CN" b="0" kern="0" dirty="0">
              <a:solidFill>
                <a:schemeClr val="accent6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64104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B11B58-5E3F-9145-BF78-73C9F1B2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 models of computing systems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3CC61F-B2F8-004F-A010-8954FCBE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79296" cy="4471925"/>
          </a:xfrm>
        </p:spPr>
        <p:txBody>
          <a:bodyPr/>
          <a:lstStyle/>
          <a:p>
            <a:r>
              <a:rPr lang="en-US" altLang="zh-CN" dirty="0"/>
              <a:t>Data model</a:t>
            </a:r>
            <a:r>
              <a:rPr lang="en-US" altLang="zh-CN" b="0" dirty="0"/>
              <a:t>: collection of concepts for describing the data in a database</a:t>
            </a:r>
          </a:p>
          <a:p>
            <a:r>
              <a:rPr lang="en-US" altLang="zh-CN" dirty="0"/>
              <a:t>Schema: </a:t>
            </a:r>
            <a:r>
              <a:rPr lang="en-US" altLang="zh-CN" b="0" dirty="0"/>
              <a:t>a description of a particular collection of data, using a given data model</a:t>
            </a:r>
          </a:p>
          <a:p>
            <a:r>
              <a:rPr kumimoji="1" lang="en-US" altLang="zh-CN" dirty="0"/>
              <a:t>Example data model:</a:t>
            </a:r>
          </a:p>
          <a:p>
            <a:pPr lvl="1"/>
            <a:r>
              <a:rPr lang="en-US" altLang="zh-CN" dirty="0"/>
              <a:t>Relational</a:t>
            </a:r>
          </a:p>
          <a:p>
            <a:pPr lvl="1"/>
            <a:r>
              <a:rPr lang="en-US" altLang="zh-CN" dirty="0"/>
              <a:t>Key-value</a:t>
            </a:r>
          </a:p>
          <a:p>
            <a:pPr lvl="1"/>
            <a:r>
              <a:rPr lang="en-US" altLang="zh-CN" dirty="0"/>
              <a:t>Graph</a:t>
            </a:r>
          </a:p>
          <a:p>
            <a:pPr lvl="1"/>
            <a:r>
              <a:rPr lang="en-US" altLang="zh-CN" dirty="0"/>
              <a:t>Document</a:t>
            </a:r>
          </a:p>
          <a:p>
            <a:pPr lvl="1"/>
            <a:r>
              <a:rPr kumimoji="1" lang="en-US" altLang="zh-CN" dirty="0"/>
              <a:t>...</a:t>
            </a:r>
          </a:p>
          <a:p>
            <a:r>
              <a:rPr kumimoji="1" lang="en-US" altLang="zh-CN" dirty="0"/>
              <a:t>Though some models are more nature in specific workloads </a:t>
            </a:r>
          </a:p>
          <a:p>
            <a:pPr lvl="1"/>
            <a:r>
              <a:rPr kumimoji="1" lang="en-US" altLang="zh-CN" dirty="0"/>
              <a:t>E.g., the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graph</a:t>
            </a:r>
            <a:r>
              <a:rPr kumimoji="1" lang="en-US" altLang="zh-CN" dirty="0"/>
              <a:t> data model is more natural for graph workloads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69E015-AA06-E94B-9E25-B3251B234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906E489F-C4D8-4741-9268-59E1AD20FD4C}"/>
              </a:ext>
            </a:extLst>
          </p:cNvPr>
          <p:cNvSpPr/>
          <p:nvPr/>
        </p:nvSpPr>
        <p:spPr>
          <a:xfrm>
            <a:off x="457200" y="2517966"/>
            <a:ext cx="1738536" cy="360040"/>
          </a:xfrm>
          <a:prstGeom prst="round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9F6FC93B-3E94-9542-AD5F-51E4FB866B28}"/>
              </a:ext>
            </a:extLst>
          </p:cNvPr>
          <p:cNvSpPr/>
          <p:nvPr/>
        </p:nvSpPr>
        <p:spPr>
          <a:xfrm>
            <a:off x="2156791" y="2670293"/>
            <a:ext cx="281094" cy="419173"/>
          </a:xfrm>
          <a:custGeom>
            <a:avLst/>
            <a:gdLst>
              <a:gd name="connsiteX0" fmla="*/ 119270 w 281094"/>
              <a:gd name="connsiteY0" fmla="*/ 11669 h 419173"/>
              <a:gd name="connsiteX1" fmla="*/ 278296 w 281094"/>
              <a:gd name="connsiteY1" fmla="*/ 51425 h 419173"/>
              <a:gd name="connsiteX2" fmla="*/ 0 w 281094"/>
              <a:gd name="connsiteY2" fmla="*/ 419173 h 41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094" h="419173">
                <a:moveTo>
                  <a:pt x="119270" y="11669"/>
                </a:moveTo>
                <a:cubicBezTo>
                  <a:pt x="208722" y="-2412"/>
                  <a:pt x="298174" y="-16492"/>
                  <a:pt x="278296" y="51425"/>
                </a:cubicBezTo>
                <a:cubicBezTo>
                  <a:pt x="258418" y="119342"/>
                  <a:pt x="129209" y="269257"/>
                  <a:pt x="0" y="419173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3AAC2550-FB8E-0747-A6A7-01972DE12811}"/>
              </a:ext>
            </a:extLst>
          </p:cNvPr>
          <p:cNvSpPr/>
          <p:nvPr/>
        </p:nvSpPr>
        <p:spPr>
          <a:xfrm>
            <a:off x="1679713" y="2549888"/>
            <a:ext cx="934766" cy="966961"/>
          </a:xfrm>
          <a:custGeom>
            <a:avLst/>
            <a:gdLst>
              <a:gd name="connsiteX0" fmla="*/ 646044 w 934766"/>
              <a:gd name="connsiteY0" fmla="*/ 102256 h 966961"/>
              <a:gd name="connsiteX1" fmla="*/ 834887 w 934766"/>
              <a:gd name="connsiteY1" fmla="*/ 52561 h 966961"/>
              <a:gd name="connsiteX2" fmla="*/ 874644 w 934766"/>
              <a:gd name="connsiteY2" fmla="*/ 748300 h 966961"/>
              <a:gd name="connsiteX3" fmla="*/ 0 w 934766"/>
              <a:gd name="connsiteY3" fmla="*/ 966961 h 966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4766" h="966961">
                <a:moveTo>
                  <a:pt x="646044" y="102256"/>
                </a:moveTo>
                <a:cubicBezTo>
                  <a:pt x="721415" y="23571"/>
                  <a:pt x="796787" y="-55113"/>
                  <a:pt x="834887" y="52561"/>
                </a:cubicBezTo>
                <a:cubicBezTo>
                  <a:pt x="872987" y="160235"/>
                  <a:pt x="1013792" y="595900"/>
                  <a:pt x="874644" y="748300"/>
                </a:cubicBezTo>
                <a:cubicBezTo>
                  <a:pt x="735496" y="900700"/>
                  <a:pt x="367748" y="933830"/>
                  <a:pt x="0" y="966961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8E5271A8-86E6-F149-8D20-72A5414FD4A2}"/>
              </a:ext>
            </a:extLst>
          </p:cNvPr>
          <p:cNvSpPr/>
          <p:nvPr/>
        </p:nvSpPr>
        <p:spPr>
          <a:xfrm>
            <a:off x="2067339" y="2425452"/>
            <a:ext cx="865184" cy="1429327"/>
          </a:xfrm>
          <a:custGeom>
            <a:avLst/>
            <a:gdLst>
              <a:gd name="connsiteX0" fmla="*/ 298174 w 865184"/>
              <a:gd name="connsiteY0" fmla="*/ 167057 h 1429327"/>
              <a:gd name="connsiteX1" fmla="*/ 646044 w 865184"/>
              <a:gd name="connsiteY1" fmla="*/ 57727 h 1429327"/>
              <a:gd name="connsiteX2" fmla="*/ 834887 w 865184"/>
              <a:gd name="connsiteY2" fmla="*/ 962188 h 1429327"/>
              <a:gd name="connsiteX3" fmla="*/ 0 w 865184"/>
              <a:gd name="connsiteY3" fmla="*/ 1429327 h 142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5184" h="1429327">
                <a:moveTo>
                  <a:pt x="298174" y="167057"/>
                </a:moveTo>
                <a:cubicBezTo>
                  <a:pt x="427383" y="46131"/>
                  <a:pt x="556592" y="-74795"/>
                  <a:pt x="646044" y="57727"/>
                </a:cubicBezTo>
                <a:cubicBezTo>
                  <a:pt x="735496" y="190249"/>
                  <a:pt x="942561" y="733588"/>
                  <a:pt x="834887" y="962188"/>
                </a:cubicBezTo>
                <a:cubicBezTo>
                  <a:pt x="727213" y="1190788"/>
                  <a:pt x="363606" y="1310057"/>
                  <a:pt x="0" y="1429327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8D1B3A-6E35-304A-A8AC-97075FA181B5}"/>
              </a:ext>
            </a:extLst>
          </p:cNvPr>
          <p:cNvSpPr/>
          <p:nvPr/>
        </p:nvSpPr>
        <p:spPr>
          <a:xfrm>
            <a:off x="3021975" y="2838250"/>
            <a:ext cx="2518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" altLang="zh-CN" b="1" dirty="0">
                <a:solidFill>
                  <a:srgbClr val="C00000"/>
                </a:solidFill>
              </a:rPr>
              <a:t>More expressiveness</a:t>
            </a:r>
            <a:endParaRPr lang="en-US" altLang="zh-CN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6179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A3944-EFD7-214E-BE5A-459C6BF97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Principle: be declarative, not procedural 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C91E9E-DECF-964B-B4E4-9408BC96B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Declarative: knowledge of</a:t>
            </a:r>
          </a:p>
          <a:p>
            <a:pPr lvl="1"/>
            <a:r>
              <a:rPr kumimoji="1" lang="en-US" altLang="zh-CN" dirty="0"/>
              <a:t>Example: ”Stop at the red traffic light” </a:t>
            </a:r>
          </a:p>
          <a:p>
            <a:r>
              <a:rPr kumimoji="1" lang="en-US" altLang="zh-CN" dirty="0"/>
              <a:t>Procedural: knowledge of how </a:t>
            </a:r>
          </a:p>
          <a:p>
            <a:pPr lvl="1"/>
            <a:r>
              <a:rPr kumimoji="1" lang="en-US" altLang="zh-CN" dirty="0"/>
              <a:t>Example: “play a song”</a:t>
            </a:r>
          </a:p>
          <a:p>
            <a:pPr lvl="1"/>
            <a:r>
              <a:rPr kumimoji="1" lang="en-US" altLang="zh-CN" dirty="0"/>
              <a:t>Example: “Write a program to forbid malicious insertions”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In psychology, declarative language is easier to learn </a:t>
            </a:r>
          </a:p>
          <a:p>
            <a:pPr lvl="1"/>
            <a:r>
              <a:rPr kumimoji="1" lang="en-US" altLang="zh-CN" dirty="0"/>
              <a:t>Procedural knowledge needs many practices </a:t>
            </a:r>
          </a:p>
          <a:p>
            <a:pPr lvl="2"/>
            <a:r>
              <a:rPr kumimoji="1" lang="en-US" altLang="zh-CN" sz="1800" dirty="0"/>
              <a:t>E.g., you have to code 10,000+ LoC to be a good </a:t>
            </a:r>
            <a:r>
              <a:rPr kumimoji="1" lang="en-US" altLang="zh-CN" sz="1800" dirty="0" err="1"/>
              <a:t>c++</a:t>
            </a:r>
            <a:r>
              <a:rPr kumimoji="1" lang="en-US" altLang="zh-CN" sz="1800" dirty="0"/>
              <a:t> programmer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D3AB58-B257-854A-9FAA-19454FD5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26038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609F78-EB41-D047-9AE6-96D13A65866E}"/>
              </a:ext>
            </a:extLst>
          </p:cNvPr>
          <p:cNvSpPr/>
          <p:nvPr/>
        </p:nvSpPr>
        <p:spPr>
          <a:xfrm>
            <a:off x="2162301" y="3532464"/>
            <a:ext cx="24289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N-</a:t>
            </a:r>
            <a:r>
              <a:rPr lang="en-US" altLang="zh-CN" dirty="0" err="1">
                <a:solidFill>
                  <a:srgbClr val="C00000"/>
                </a:solidFill>
              </a:rPr>
              <a:t>ary</a:t>
            </a:r>
            <a:r>
              <a:rPr lang="en-US" altLang="zh-CN" dirty="0">
                <a:solidFill>
                  <a:srgbClr val="C00000"/>
                </a:solidFill>
              </a:rPr>
              <a:t> Relation 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= 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Table with N columns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11" name="表格 6">
            <a:extLst>
              <a:ext uri="{FF2B5EF4-FFF2-40B4-BE49-F238E27FC236}">
                <a16:creationId xmlns:a16="http://schemas.microsoft.com/office/drawing/2014/main" id="{68C3A88D-4169-BE49-9A02-85EDFC860352}"/>
              </a:ext>
            </a:extLst>
          </p:cNvPr>
          <p:cNvGraphicFramePr>
            <a:graphicFrameLocks noGrp="1"/>
          </p:cNvGraphicFramePr>
          <p:nvPr/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AF4A9EBB-88DF-544E-A73E-E4E1507F7A62}"/>
              </a:ext>
            </a:extLst>
          </p:cNvPr>
          <p:cNvSpPr/>
          <p:nvPr/>
        </p:nvSpPr>
        <p:spPr>
          <a:xfrm>
            <a:off x="5508104" y="285750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9211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91321-C45B-C84F-B4C8-0E3DF62F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577E02-B9CE-424C-8F33-46174D6A2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Concepts: </a:t>
            </a:r>
          </a:p>
          <a:p>
            <a:pPr lvl="1"/>
            <a:r>
              <a:rPr kumimoji="1" lang="en-US" altLang="zh-CN" b="1" dirty="0"/>
              <a:t>Relation(table)</a:t>
            </a:r>
            <a:r>
              <a:rPr kumimoji="1" lang="en-US" altLang="zh-CN" dirty="0"/>
              <a:t>: an unordered set that contain the relationship of attributes that represent entities</a:t>
            </a:r>
          </a:p>
          <a:p>
            <a:pPr lvl="1"/>
            <a:r>
              <a:rPr kumimoji="1" lang="en-US" altLang="zh-CN" b="1" dirty="0"/>
              <a:t>Tuple(row)</a:t>
            </a:r>
            <a:r>
              <a:rPr kumimoji="1" lang="en-US" altLang="zh-CN" dirty="0"/>
              <a:t>: a set of attribute values in the relation</a:t>
            </a:r>
          </a:p>
          <a:p>
            <a:r>
              <a:rPr kumimoji="1" lang="en-US" altLang="zh-CN" dirty="0"/>
              <a:t>Tuple</a:t>
            </a:r>
          </a:p>
          <a:p>
            <a:pPr lvl="1"/>
            <a:r>
              <a:rPr lang="en-US" altLang="zh-CN" dirty="0"/>
              <a:t>Values are (normally) atomic/scalar </a:t>
            </a:r>
          </a:p>
          <a:p>
            <a:pPr lvl="1"/>
            <a:r>
              <a:rPr lang="en-US" altLang="zh-CN" dirty="0"/>
              <a:t>Values belong to some </a:t>
            </a:r>
            <a:r>
              <a:rPr lang="en-US" altLang="zh-CN" b="1" dirty="0"/>
              <a:t>domain</a:t>
            </a:r>
            <a:r>
              <a:rPr lang="en-US" altLang="zh-CN" dirty="0"/>
              <a:t> (e.g., int)</a:t>
            </a:r>
          </a:p>
          <a:p>
            <a:pPr lvl="1"/>
            <a:r>
              <a:rPr lang="en-US" altLang="zh-CN" dirty="0"/>
              <a:t>A special value NULL for every domain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05AF78-E3FA-9A49-9C20-B49EE1CD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graphicFrame>
        <p:nvGraphicFramePr>
          <p:cNvPr id="12" name="表格 6">
            <a:extLst>
              <a:ext uri="{FF2B5EF4-FFF2-40B4-BE49-F238E27FC236}">
                <a16:creationId xmlns:a16="http://schemas.microsoft.com/office/drawing/2014/main" id="{AA2B6362-62DE-1546-970C-F76BA5334E9C}"/>
              </a:ext>
            </a:extLst>
          </p:cNvPr>
          <p:cNvGraphicFramePr>
            <a:graphicFrameLocks noGrp="1"/>
          </p:cNvGraphicFramePr>
          <p:nvPr/>
        </p:nvGraphicFramePr>
        <p:xfrm>
          <a:off x="5137720" y="325351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id="{B4917E4B-DBF3-F44B-BA7F-960D90C3F650}"/>
              </a:ext>
            </a:extLst>
          </p:cNvPr>
          <p:cNvSpPr/>
          <p:nvPr/>
        </p:nvSpPr>
        <p:spPr>
          <a:xfrm>
            <a:off x="5508104" y="285750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253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2A407-7D9E-BC4E-9C3E-181BE65C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58FC54-4DDF-C34C-8146-240C9CE33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Tuple(row)</a:t>
            </a:r>
          </a:p>
          <a:p>
            <a:pPr lvl="1"/>
            <a:r>
              <a:rPr lang="en-US" altLang="zh-CN" dirty="0"/>
              <a:t>Values are (normally) atomic/scalar </a:t>
            </a:r>
          </a:p>
          <a:p>
            <a:pPr lvl="1"/>
            <a:r>
              <a:rPr lang="en-US" altLang="zh-CN" dirty="0"/>
              <a:t>Values belong to some </a:t>
            </a:r>
            <a:r>
              <a:rPr lang="en-US" altLang="zh-CN" b="1" dirty="0"/>
              <a:t>domain</a:t>
            </a:r>
            <a:r>
              <a:rPr lang="en-US" altLang="zh-CN" dirty="0"/>
              <a:t> (e.g., int)</a:t>
            </a:r>
          </a:p>
          <a:p>
            <a:pPr lvl="1"/>
            <a:r>
              <a:rPr lang="en-US" altLang="zh-CN" dirty="0"/>
              <a:t>A special value </a:t>
            </a:r>
            <a:r>
              <a:rPr lang="en-US" altLang="zh-CN" i="1" dirty="0"/>
              <a:t>NULL</a:t>
            </a:r>
            <a:r>
              <a:rPr lang="en-US" altLang="zh-CN" dirty="0"/>
              <a:t> for every domain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7FD9E-1EB0-504F-83D7-7FEE70DE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1F9CC4E-6249-5648-8089-E9AE0288BB94}"/>
              </a:ext>
            </a:extLst>
          </p:cNvPr>
          <p:cNvSpPr/>
          <p:nvPr/>
        </p:nvSpPr>
        <p:spPr>
          <a:xfrm>
            <a:off x="5368235" y="1057300"/>
            <a:ext cx="3758119" cy="1754326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 ,</a:t>
            </a:r>
          </a:p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Year 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int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NOT NULL,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25FFDF0F-DEDE-AB4E-BD3B-377B81969795}"/>
              </a:ext>
            </a:extLst>
          </p:cNvPr>
          <p:cNvGraphicFramePr>
            <a:graphicFrameLocks noGrp="1"/>
          </p:cNvGraphicFramePr>
          <p:nvPr/>
        </p:nvGraphicFramePr>
        <p:xfrm>
          <a:off x="5148064" y="3640060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8770991E-163C-7A4D-B328-F9D27955C64A}"/>
              </a:ext>
            </a:extLst>
          </p:cNvPr>
          <p:cNvSpPr/>
          <p:nvPr/>
        </p:nvSpPr>
        <p:spPr>
          <a:xfrm>
            <a:off x="5518448" y="3244042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2D339B50-7BA2-154C-B8E4-7528254F7B2D}"/>
              </a:ext>
            </a:extLst>
          </p:cNvPr>
          <p:cNvSpPr txBox="1">
            <a:spLocks/>
          </p:cNvSpPr>
          <p:nvPr/>
        </p:nvSpPr>
        <p:spPr>
          <a:xfrm>
            <a:off x="457200" y="3014834"/>
            <a:ext cx="3888432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Why specifying a domain?</a:t>
            </a:r>
          </a:p>
          <a:p>
            <a:pPr lvl="1"/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data integrity problem of key-value: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 to cope with insertions like:</a:t>
            </a:r>
          </a:p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kumimoji="1" lang="en-US" altLang="zh-CN" b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6184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2A407-7D9E-BC4E-9C3E-181BE65C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 vs. key-value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7FD9E-1EB0-504F-83D7-7FEE70DE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324F25A-7BDE-9248-A443-E0FE5348D77D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43528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Why specifying a domain?</a:t>
            </a:r>
          </a:p>
          <a:p>
            <a:pPr lvl="1"/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data integrity problem of key-value: how to cope with insertions like:</a:t>
            </a:r>
          </a:p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dirty="0"/>
              <a:t>Suppose we are using a key-value store</a:t>
            </a:r>
          </a:p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Key -&gt; “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pro”, value -&gt;  {provider: “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Apple”,”Year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: 2049 } 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F0937B-7EB7-A740-A8AB-4052ADC5CF1B}"/>
              </a:ext>
            </a:extLst>
          </p:cNvPr>
          <p:cNvSpPr/>
          <p:nvPr/>
        </p:nvSpPr>
        <p:spPr>
          <a:xfrm>
            <a:off x="1439082" y="3700615"/>
            <a:ext cx="6408712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...; // something from user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inserted_value.year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&gt; 2021: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report an error</a:t>
            </a:r>
          </a:p>
          <a:p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.insert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key,inserted_value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); </a:t>
            </a:r>
            <a:endParaRPr lang="zh-CN" altLang="en-US" dirty="0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52EEED1E-108B-CE41-AE15-CFCB99AEF0EA}"/>
              </a:ext>
            </a:extLst>
          </p:cNvPr>
          <p:cNvSpPr/>
          <p:nvPr/>
        </p:nvSpPr>
        <p:spPr>
          <a:xfrm>
            <a:off x="2307577" y="4916482"/>
            <a:ext cx="4734526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-US" altLang="zh-CN" sz="2000" dirty="0"/>
              <a:t>procedural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4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32A407-7D9E-BC4E-9C3E-181BE65C7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 vs. key-value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7FD9E-1EB0-504F-83D7-7FEE70DED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4BF383E6-2550-3B4C-B185-3A827E56F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71481" cy="3771636"/>
          </a:xfrm>
        </p:spPr>
        <p:txBody>
          <a:bodyPr/>
          <a:lstStyle/>
          <a:p>
            <a:r>
              <a:rPr kumimoji="1" lang="en-US" altLang="zh-CN" dirty="0"/>
              <a:t>Why specifying a domain?</a:t>
            </a:r>
          </a:p>
          <a:p>
            <a:pPr lvl="1"/>
            <a:r>
              <a:rPr kumimoji="1" lang="en-US" altLang="zh-CN" dirty="0"/>
              <a:t>Recall: data integrity problem of key-value: how to cope with insertions like:</a:t>
            </a:r>
          </a:p>
          <a:p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ipad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pro, Apple,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2049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dirty="0"/>
              <a:t>Relational model allows you to set a </a:t>
            </a:r>
            <a:r>
              <a:rPr kumimoji="1" lang="en-US" altLang="zh-CN" dirty="0">
                <a:solidFill>
                  <a:srgbClr val="C00000"/>
                </a:solidFill>
              </a:rPr>
              <a:t>constraint declaratively</a:t>
            </a:r>
          </a:p>
          <a:p>
            <a:pPr lvl="1"/>
            <a:r>
              <a:rPr kumimoji="1" lang="en-US" altLang="zh-CN" dirty="0"/>
              <a:t>Specific the domain of a value</a:t>
            </a:r>
          </a:p>
          <a:p>
            <a:pPr lvl="1"/>
            <a:r>
              <a:rPr kumimoji="1" lang="en-US" altLang="zh-CN" b="0" dirty="0"/>
              <a:t>What if you insert a wrong value?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7A5A150-A9A2-7243-81FD-7FE7F283C27C}"/>
              </a:ext>
            </a:extLst>
          </p:cNvPr>
          <p:cNvSpPr/>
          <p:nvPr/>
        </p:nvSpPr>
        <p:spPr>
          <a:xfrm>
            <a:off x="4928681" y="1129308"/>
            <a:ext cx="4197673" cy="2308324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latin typeface="Courier New" panose="02070309020205020404" pitchFamily="49" charset="0"/>
              </a:rPr>
              <a:t>Provider </a:t>
            </a:r>
            <a:r>
              <a:rPr lang="en" altLang="zh-CN" b="1" dirty="0">
                <a:latin typeface="Courier New" panose="02070309020205020404" pitchFamily="49" charset="0"/>
              </a:rPr>
              <a:t>string</a:t>
            </a:r>
            <a:r>
              <a:rPr lang="en" altLang="zh-CN" dirty="0">
                <a:latin typeface="Courier New" panose="02070309020205020404" pitchFamily="49" charset="0"/>
              </a:rPr>
              <a:t> NOT NULL ,</a:t>
            </a:r>
          </a:p>
          <a:p>
            <a:r>
              <a:rPr lang="en" altLang="zh-CN" dirty="0">
                <a:latin typeface="Courier New" panose="02070309020205020404" pitchFamily="49" charset="0"/>
              </a:rPr>
              <a:t>Year </a:t>
            </a:r>
            <a:r>
              <a:rPr lang="en" altLang="zh-CN" b="1" dirty="0">
                <a:latin typeface="Courier New" panose="02070309020205020404" pitchFamily="49" charset="0"/>
              </a:rPr>
              <a:t>int</a:t>
            </a:r>
            <a:r>
              <a:rPr lang="en" altLang="zh-CN" dirty="0">
                <a:latin typeface="Courier New" panose="02070309020205020404" pitchFamily="49" charset="0"/>
              </a:rPr>
              <a:t> NOT NULL,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</a:p>
          <a:p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CONSTRAINT </a:t>
            </a:r>
            <a:r>
              <a:rPr lang="en" altLang="zh-CN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Year_Ck</a:t>
            </a: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CHECK (Year BETWEEN 1940 AND 2022)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CD2993D-7CA0-D64E-A101-73F47744C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70" y="4494653"/>
            <a:ext cx="8013700" cy="1104900"/>
          </a:xfrm>
          <a:prstGeom prst="rect">
            <a:avLst/>
          </a:prstGeom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0037FA92-8F16-B841-8538-E253D51766C5}"/>
              </a:ext>
            </a:extLst>
          </p:cNvPr>
          <p:cNvSpPr/>
          <p:nvPr/>
        </p:nvSpPr>
        <p:spPr>
          <a:xfrm>
            <a:off x="5292080" y="3349612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That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declaration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5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995D67-4E8C-CC4C-A11F-FF86F07D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between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BD536F-DDB7-A247-B60D-F87D60BB5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"</a:t>
            </a:r>
            <a:r>
              <a:rPr kumimoji="1" lang="en-US" altLang="zh-CN" dirty="0">
                <a:highlight>
                  <a:srgbClr val="FFFF00"/>
                </a:highlight>
              </a:rPr>
              <a:t>an item belongs to a provid</a:t>
            </a:r>
            <a:r>
              <a:rPr kumimoji="1" lang="en-US" altLang="zh-CN" dirty="0"/>
              <a:t>er"</a:t>
            </a:r>
          </a:p>
          <a:p>
            <a:pPr lvl="1"/>
            <a:r>
              <a:rPr kumimoji="1" lang="en-US" altLang="zh-CN" dirty="0"/>
              <a:t>Should check that the provider in an item is a valid provider!</a:t>
            </a:r>
          </a:p>
          <a:p>
            <a:r>
              <a:rPr kumimoji="1" lang="en-US" altLang="zh-CN" dirty="0"/>
              <a:t>Does key-value store provide these checks? </a:t>
            </a:r>
          </a:p>
          <a:p>
            <a:pPr lvl="1"/>
            <a:r>
              <a:rPr kumimoji="1" lang="en-US" altLang="zh-CN" dirty="0"/>
              <a:t>No. Application developers should implement 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themselves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C79740-4F6C-AB4D-B6D6-658AE51B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01C440-318D-904C-8E07-3A5BA3F0E0A0}"/>
              </a:ext>
            </a:extLst>
          </p:cNvPr>
          <p:cNvSpPr/>
          <p:nvPr/>
        </p:nvSpPr>
        <p:spPr>
          <a:xfrm>
            <a:off x="1452197" y="3195719"/>
            <a:ext cx="6408712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...; // something from user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kv_provider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.get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 ==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NULL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  report an error</a:t>
            </a:r>
          </a:p>
          <a:p>
            <a:r>
              <a:rPr lang="en-US" altLang="zh-CN" b="1" dirty="0" err="1">
                <a:solidFill>
                  <a:srgbClr val="0432FF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.insert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key,inserted_value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); </a:t>
            </a:r>
            <a:endParaRPr lang="zh-CN" altLang="en-US" dirty="0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C319AE0-B10B-AB48-A48F-4845D2124DFC}"/>
              </a:ext>
            </a:extLst>
          </p:cNvPr>
          <p:cNvSpPr/>
          <p:nvPr/>
        </p:nvSpPr>
        <p:spPr>
          <a:xfrm>
            <a:off x="2169548" y="4394730"/>
            <a:ext cx="4974009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/>
              <a:t>This</a:t>
            </a:r>
            <a:r>
              <a:rPr kumimoji="1" lang="en" altLang="zh-CN" sz="2000" dirty="0"/>
              <a:t> is the </a:t>
            </a:r>
            <a:r>
              <a:rPr kumimoji="1" lang="en-US" altLang="zh-CN" sz="2000" dirty="0"/>
              <a:t>procedural  </a:t>
            </a:r>
            <a:r>
              <a:rPr kumimoji="1" lang="en" altLang="zh-CN" sz="2000" b="1" dirty="0">
                <a:solidFill>
                  <a:srgbClr val="C00000"/>
                </a:solidFill>
              </a:rPr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11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F42873-5FFE-8149-B9B5-27B4249BD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Modeling relationship with relational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2867F7-5E4E-014C-AED3-96B83E4C7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E.g., an item belongs to a provider</a:t>
            </a:r>
          </a:p>
          <a:p>
            <a:r>
              <a:rPr kumimoji="1" lang="en-US" altLang="zh-CN" dirty="0"/>
              <a:t>Relational model adds a concept of </a:t>
            </a:r>
            <a:r>
              <a:rPr kumimoji="1" lang="en-US" altLang="zh-CN" dirty="0">
                <a:solidFill>
                  <a:srgbClr val="C00000"/>
                </a:solidFill>
              </a:rPr>
              <a:t>foreign key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DE28BB-BF72-954F-A408-0156C0A22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66E946FB-E01D-ED4D-BBBE-4D76DC801A6B}"/>
              </a:ext>
            </a:extLst>
          </p:cNvPr>
          <p:cNvGraphicFramePr>
            <a:graphicFrameLocks noGrp="1"/>
          </p:cNvGraphicFramePr>
          <p:nvPr/>
        </p:nvGraphicFramePr>
        <p:xfrm>
          <a:off x="468154" y="242576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7F58F45D-A555-354F-B262-CC65F7AF30C5}"/>
              </a:ext>
            </a:extLst>
          </p:cNvPr>
          <p:cNvSpPr/>
          <p:nvPr/>
        </p:nvSpPr>
        <p:spPr>
          <a:xfrm>
            <a:off x="838538" y="202975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CBA9A4C9-49DA-D24D-8477-809CDCD704DF}"/>
              </a:ext>
            </a:extLst>
          </p:cNvPr>
          <p:cNvGraphicFramePr>
            <a:graphicFrameLocks noGrp="1"/>
          </p:cNvGraphicFramePr>
          <p:nvPr/>
        </p:nvGraphicFramePr>
        <p:xfrm>
          <a:off x="5015002" y="2425768"/>
          <a:ext cx="2952328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Country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USA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Huawei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China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E09AFB2E-B7BF-E54A-A45A-D39E346A619F}"/>
              </a:ext>
            </a:extLst>
          </p:cNvPr>
          <p:cNvSpPr/>
          <p:nvPr/>
        </p:nvSpPr>
        <p:spPr>
          <a:xfrm>
            <a:off x="5166563" y="202975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Provider (name, country)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0602EE2F-9B89-4644-9E32-8F9AC7EAF915}"/>
              </a:ext>
            </a:extLst>
          </p:cNvPr>
          <p:cNvSpPr/>
          <p:nvPr/>
        </p:nvSpPr>
        <p:spPr>
          <a:xfrm>
            <a:off x="3022511" y="3093538"/>
            <a:ext cx="2176669" cy="983978"/>
          </a:xfrm>
          <a:custGeom>
            <a:avLst/>
            <a:gdLst>
              <a:gd name="connsiteX0" fmla="*/ 0 w 2176669"/>
              <a:gd name="connsiteY0" fmla="*/ 0 h 983978"/>
              <a:gd name="connsiteX1" fmla="*/ 755373 w 2176669"/>
              <a:gd name="connsiteY1" fmla="*/ 983974 h 983978"/>
              <a:gd name="connsiteX2" fmla="*/ 2176669 w 2176669"/>
              <a:gd name="connsiteY2" fmla="*/ 9939 h 983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6669" h="983978">
                <a:moveTo>
                  <a:pt x="0" y="0"/>
                </a:moveTo>
                <a:cubicBezTo>
                  <a:pt x="196297" y="491159"/>
                  <a:pt x="392595" y="982318"/>
                  <a:pt x="755373" y="983974"/>
                </a:cubicBezTo>
                <a:cubicBezTo>
                  <a:pt x="1118151" y="985630"/>
                  <a:pt x="1647410" y="497784"/>
                  <a:pt x="2176669" y="9939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8E73B03-14F9-D448-8896-767686D7ABB8}"/>
              </a:ext>
            </a:extLst>
          </p:cNvPr>
          <p:cNvSpPr/>
          <p:nvPr/>
        </p:nvSpPr>
        <p:spPr>
          <a:xfrm>
            <a:off x="1245929" y="4094192"/>
            <a:ext cx="6795018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string NOT NULL ,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FOREIGN KEY (Provider) REFERENCES Provider(Name</a:t>
            </a: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616075C-3CE1-3340-80C4-E135034AFC3F}"/>
              </a:ext>
            </a:extLst>
          </p:cNvPr>
          <p:cNvGrpSpPr/>
          <p:nvPr/>
        </p:nvGrpSpPr>
        <p:grpSpPr>
          <a:xfrm>
            <a:off x="0" y="1082565"/>
            <a:ext cx="9144000" cy="1296452"/>
            <a:chOff x="0" y="1165145"/>
            <a:chExt cx="9144000" cy="1296452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7C7A53B-1E52-7743-B2CD-86EDC1ADD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65145"/>
              <a:ext cx="9144000" cy="1296452"/>
            </a:xfrm>
            <a:prstGeom prst="rect">
              <a:avLst/>
            </a:prstGeom>
          </p:spPr>
        </p:pic>
        <p:sp>
          <p:nvSpPr>
            <p:cNvPr id="18" name="圆角矩形 17">
              <a:extLst>
                <a:ext uri="{FF2B5EF4-FFF2-40B4-BE49-F238E27FC236}">
                  <a16:creationId xmlns:a16="http://schemas.microsoft.com/office/drawing/2014/main" id="{82E4ED33-B2C8-AF4F-8349-A5B5EBA451F3}"/>
                </a:ext>
              </a:extLst>
            </p:cNvPr>
            <p:cNvSpPr/>
            <p:nvPr/>
          </p:nvSpPr>
          <p:spPr>
            <a:xfrm>
              <a:off x="3729138" y="1395932"/>
              <a:ext cx="627448" cy="324023"/>
            </a:xfrm>
            <a:prstGeom prst="roundRect">
              <a:avLst/>
            </a:prstGeom>
            <a:noFill/>
            <a:ln w="19050">
              <a:solidFill>
                <a:srgbClr val="BE374B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ECC252ED-E684-8649-AE70-5CCDABB820E6}"/>
                </a:ext>
              </a:extLst>
            </p:cNvPr>
            <p:cNvCxnSpPr/>
            <p:nvPr/>
          </p:nvCxnSpPr>
          <p:spPr>
            <a:xfrm>
              <a:off x="6228184" y="1921396"/>
              <a:ext cx="291581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>
              <a:extLst>
                <a:ext uri="{FF2B5EF4-FFF2-40B4-BE49-F238E27FC236}">
                  <a16:creationId xmlns:a16="http://schemas.microsoft.com/office/drawing/2014/main" id="{EE655B0F-CB14-7B42-B2FA-1C22911C6375}"/>
                </a:ext>
              </a:extLst>
            </p:cNvPr>
            <p:cNvCxnSpPr>
              <a:cxnSpLocks/>
            </p:cNvCxnSpPr>
            <p:nvPr/>
          </p:nvCxnSpPr>
          <p:spPr>
            <a:xfrm>
              <a:off x="106695" y="2137420"/>
              <a:ext cx="73184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13">
            <a:extLst>
              <a:ext uri="{FF2B5EF4-FFF2-40B4-BE49-F238E27FC236}">
                <a16:creationId xmlns:a16="http://schemas.microsoft.com/office/drawing/2014/main" id="{998C3CFF-5633-D947-B4DC-755A1E92EC5E}"/>
              </a:ext>
            </a:extLst>
          </p:cNvPr>
          <p:cNvSpPr/>
          <p:nvPr/>
        </p:nvSpPr>
        <p:spPr>
          <a:xfrm>
            <a:off x="2880328" y="5296962"/>
            <a:ext cx="3708412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sz="2000" dirty="0"/>
              <a:t>This</a:t>
            </a:r>
            <a:r>
              <a:rPr kumimoji="1" lang="en" altLang="zh-CN" sz="2000" dirty="0"/>
              <a:t> is the </a:t>
            </a:r>
            <a:r>
              <a:rPr kumimoji="1" lang="en" altLang="zh-CN" sz="2000" b="1" dirty="0">
                <a:solidFill>
                  <a:srgbClr val="C00000"/>
                </a:solidFill>
              </a:rPr>
              <a:t>declaration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47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An introduction to regular expressions – O'Reilly">
            <a:extLst>
              <a:ext uri="{FF2B5EF4-FFF2-40B4-BE49-F238E27FC236}">
                <a16:creationId xmlns:a16="http://schemas.microsoft.com/office/drawing/2014/main" id="{12A0AAEF-3E2C-C34F-8997-97D85251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776" y="2641476"/>
            <a:ext cx="1550447" cy="105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1614A3A-A046-9D49-899A-9DBAC0C58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Relational model vs. key-value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B869DD-88C0-6B4F-A39B-187BE260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2050" name="Picture 2" descr="C Programming Language - Britefish">
            <a:extLst>
              <a:ext uri="{FF2B5EF4-FFF2-40B4-BE49-F238E27FC236}">
                <a16:creationId xmlns:a16="http://schemas.microsoft.com/office/drawing/2014/main" id="{979AC4A0-557E-DD4A-B01A-A777911E7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80324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++ - Wikipedia">
            <a:extLst>
              <a:ext uri="{FF2B5EF4-FFF2-40B4-BE49-F238E27FC236}">
                <a16:creationId xmlns:a16="http://schemas.microsoft.com/office/drawing/2014/main" id="{E3E27C39-F15A-B641-B63B-6403FBA62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771800" y="4181496"/>
            <a:ext cx="360040" cy="40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ow to set up and learn SQL on Mac - Macworld UK">
            <a:extLst>
              <a:ext uri="{FF2B5EF4-FFF2-40B4-BE49-F238E27FC236}">
                <a16:creationId xmlns:a16="http://schemas.microsoft.com/office/drawing/2014/main" id="{AF7FAF28-5615-4449-835C-90FAC566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383" y="2710659"/>
            <a:ext cx="1217974" cy="91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9C893D-06BB-3B40-9BB8-04B4148C8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Declarative vs. procedural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 is better? </a:t>
            </a:r>
          </a:p>
          <a:p>
            <a:r>
              <a:rPr kumimoji="1" lang="en-US" altLang="zh-CN" dirty="0"/>
              <a:t>Declarative</a:t>
            </a:r>
          </a:p>
          <a:p>
            <a:pPr lvl="1"/>
            <a:r>
              <a:rPr lang="en" altLang="zh-CN" dirty="0"/>
              <a:t>You say what you want without having to say how to do it</a:t>
            </a:r>
          </a:p>
          <a:p>
            <a:pPr lvl="1"/>
            <a:r>
              <a:rPr lang="en" altLang="zh-CN" b="1" dirty="0"/>
              <a:t>Example</a:t>
            </a:r>
            <a:r>
              <a:rPr lang="en" altLang="zh-CN" dirty="0"/>
              <a:t>: </a:t>
            </a:r>
          </a:p>
          <a:p>
            <a:r>
              <a:rPr kumimoji="1" lang="en-US" altLang="zh-CN" dirty="0"/>
              <a:t>Procedural</a:t>
            </a:r>
          </a:p>
          <a:p>
            <a:pPr lvl="1"/>
            <a:r>
              <a:rPr lang="en" altLang="zh-CN" dirty="0"/>
              <a:t>You have to specify exact steps to get the result</a:t>
            </a:r>
          </a:p>
          <a:p>
            <a:pPr lvl="1"/>
            <a:r>
              <a:rPr lang="en" altLang="zh-CN" b="1" dirty="0"/>
              <a:t>Example</a:t>
            </a:r>
            <a:r>
              <a:rPr lang="en" altLang="zh-CN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4928218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2FB002-F6F3-ED43-B3AC-355E95D5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relational model is a superset of key-value 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58C63F-5B35-1C43-A217-19E69F36C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304256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Recall: key-value model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key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-&gt;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value</a:t>
            </a:r>
          </a:p>
          <a:p>
            <a:r>
              <a:rPr kumimoji="1" lang="en-US" altLang="zh-CN" b="0" dirty="0">
                <a:solidFill>
                  <a:schemeClr val="tx1"/>
                </a:solidFill>
                <a:latin typeface="+mj-lt"/>
                <a:cs typeface="Consolas" panose="020B0609020204030204" pitchFamily="49" charset="0"/>
              </a:rPr>
              <a:t>How can we model this query with relational model?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  <a:latin typeface="+mj-lt"/>
                <a:cs typeface="Consolas" panose="020B0609020204030204" pitchFamily="49" charset="0"/>
              </a:rPr>
              <a:t>Primary key! An attribute that </a:t>
            </a:r>
            <a:r>
              <a:rPr kumimoji="1" lang="en-US" altLang="zh-CN" b="1" dirty="0">
                <a:solidFill>
                  <a:srgbClr val="C00000"/>
                </a:solidFill>
                <a:latin typeface="+mj-lt"/>
                <a:cs typeface="Consolas" panose="020B0609020204030204" pitchFamily="49" charset="0"/>
              </a:rPr>
              <a:t>uniquely</a:t>
            </a:r>
            <a:r>
              <a:rPr kumimoji="1" lang="en-US" altLang="zh-CN" dirty="0">
                <a:solidFill>
                  <a:schemeClr val="tx1"/>
                </a:solidFill>
                <a:latin typeface="+mj-lt"/>
                <a:cs typeface="Consolas" panose="020B0609020204030204" pitchFamily="49" charset="0"/>
              </a:rPr>
              <a:t> identifies the tuple in a table</a:t>
            </a:r>
            <a:endParaRPr kumimoji="1" lang="zh-CN" altLang="en-US" b="0" dirty="0">
              <a:solidFill>
                <a:schemeClr val="tx1"/>
              </a:solidFill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8304D4-BB16-B84F-8C46-BE451AA2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E27CAEC-E9CE-3648-B4D1-DFED046C3336}"/>
              </a:ext>
            </a:extLst>
          </p:cNvPr>
          <p:cNvSpPr/>
          <p:nvPr/>
        </p:nvSpPr>
        <p:spPr>
          <a:xfrm>
            <a:off x="251520" y="2939802"/>
            <a:ext cx="3888432" cy="2585323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CREATE TABLE Item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string NOT NULL ,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..., </a:t>
            </a:r>
            <a:br>
              <a:rPr lang="en" altLang="zh-CN" dirty="0"/>
            </a:br>
            <a:r>
              <a:rPr lang="en" altLang="zh-CN" dirty="0">
                <a:latin typeface="Courier New" panose="02070309020205020404" pitchFamily="49" charset="0"/>
              </a:rPr>
              <a:t>FOREIGN KEY (Provider) REFERENCES Provider(Name)</a:t>
            </a:r>
          </a:p>
          <a:p>
            <a:r>
              <a:rPr lang="en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PRIMARY KEY (Name),</a:t>
            </a:r>
          </a:p>
          <a:p>
            <a:r>
              <a:rPr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ON DELETE CASCADE</a:t>
            </a:r>
            <a:br>
              <a:rPr lang="en" altLang="zh-CN" dirty="0"/>
            </a:br>
            <a:r>
              <a:rPr lang="en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  <a:endParaRPr lang="zh-CN" altLang="en-US" dirty="0"/>
          </a:p>
        </p:txBody>
      </p:sp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43E3E194-F60E-8149-B90C-232EE316ABE2}"/>
              </a:ext>
            </a:extLst>
          </p:cNvPr>
          <p:cNvGraphicFramePr>
            <a:graphicFrameLocks noGrp="1"/>
          </p:cNvGraphicFramePr>
          <p:nvPr/>
        </p:nvGraphicFramePr>
        <p:xfrm>
          <a:off x="4817405" y="3423568"/>
          <a:ext cx="3888432" cy="14453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9006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1139713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Name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Provider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ipad</a:t>
                      </a:r>
                      <a:r>
                        <a:rPr lang="en-US" altLang="zh-CN" dirty="0"/>
                        <a:t> pro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48178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iphone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Apple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2021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E6794EEE-927B-7F4D-92F0-5AD4042174AB}"/>
              </a:ext>
            </a:extLst>
          </p:cNvPr>
          <p:cNvSpPr/>
          <p:nvPr/>
        </p:nvSpPr>
        <p:spPr>
          <a:xfrm>
            <a:off x="5187789" y="3027550"/>
            <a:ext cx="2954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Item (name, provider,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year)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6CE7A03-665D-464C-A76F-EBF6BC207E9A}"/>
              </a:ext>
            </a:extLst>
          </p:cNvPr>
          <p:cNvSpPr/>
          <p:nvPr/>
        </p:nvSpPr>
        <p:spPr>
          <a:xfrm>
            <a:off x="4817405" y="3396882"/>
            <a:ext cx="1626803" cy="1472026"/>
          </a:xfrm>
          <a:prstGeom prst="rect">
            <a:avLst/>
          </a:prstGeom>
          <a:noFill/>
          <a:ln w="5080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A4F0001-73A7-AA43-B51A-6C6A591FC14F}"/>
              </a:ext>
            </a:extLst>
          </p:cNvPr>
          <p:cNvSpPr/>
          <p:nvPr/>
        </p:nvSpPr>
        <p:spPr>
          <a:xfrm>
            <a:off x="4884448" y="4870800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  <a:cs typeface="Consolas" panose="020B0609020204030204" pitchFamily="49" charset="0"/>
              </a:rPr>
              <a:t>Primary key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27B8A86-8F26-8A40-B35D-200E0E77278C}"/>
              </a:ext>
            </a:extLst>
          </p:cNvPr>
          <p:cNvSpPr/>
          <p:nvPr/>
        </p:nvSpPr>
        <p:spPr>
          <a:xfrm>
            <a:off x="4926397" y="3460250"/>
            <a:ext cx="3779440" cy="1341466"/>
          </a:xfrm>
          <a:prstGeom prst="rect">
            <a:avLst/>
          </a:prstGeom>
          <a:noFill/>
          <a:ln w="50800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1883E71-781E-2347-B706-7B78C764C1FE}"/>
              </a:ext>
            </a:extLst>
          </p:cNvPr>
          <p:cNvSpPr/>
          <p:nvPr/>
        </p:nvSpPr>
        <p:spPr>
          <a:xfrm>
            <a:off x="7121660" y="4870800"/>
            <a:ext cx="787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432FF"/>
                </a:solidFill>
                <a:cs typeface="Consolas" panose="020B0609020204030204" pitchFamily="49" charset="0"/>
              </a:rPr>
              <a:t>Value</a:t>
            </a:r>
            <a:endParaRPr lang="zh-CN" alt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495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1982405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chemeClr val="accent6"/>
                </a:solidFill>
                <a:ea typeface="+mn-ea"/>
              </a:rPr>
              <a:t>Data models &amp;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query language</a:t>
            </a:r>
            <a:endParaRPr kumimoji="0" lang="en-US" altLang="zh-CN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0747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E5323B-7AA5-604A-A2B8-07A4A7986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Declare the data developer want with relational algebra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4734FC-38D3-6645-B700-8F2CFD539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to describe the data the developer want? </a:t>
            </a:r>
          </a:p>
          <a:p>
            <a:pPr lvl="1"/>
            <a:r>
              <a:rPr kumimoji="1" lang="en-US" altLang="zh-CN" dirty="0"/>
              <a:t>Using natural language? </a:t>
            </a:r>
          </a:p>
          <a:p>
            <a:pPr lvl="1"/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Natural language is not precise</a:t>
            </a:r>
          </a:p>
          <a:p>
            <a:pPr lvl="2"/>
            <a:endParaRPr lang="en-US" altLang="zh-CN" dirty="0"/>
          </a:p>
          <a:p>
            <a:r>
              <a:rPr lang="en-US" altLang="zh-CN" dirty="0"/>
              <a:t>Must be more formal!</a:t>
            </a:r>
          </a:p>
          <a:p>
            <a:pPr lvl="2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ECD5A7-92DE-4741-9B1B-CADDEDA1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5" name="Picture 2" descr="Math; Analysis, algebra, probability and statistics and Arabic - Rennes -  Private lessons">
            <a:extLst>
              <a:ext uri="{FF2B5EF4-FFF2-40B4-BE49-F238E27FC236}">
                <a16:creationId xmlns:a16="http://schemas.microsoft.com/office/drawing/2014/main" id="{E211043D-F970-5145-91B5-726F8F919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352534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2394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B9862D-AFCD-AB40-B9FF-E064698D5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Relational algebra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1CECB1-4B44-7345-98BC-CD311D49E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/>
          <a:lstStyle/>
          <a:p>
            <a:r>
              <a:rPr kumimoji="1" lang="en-US" altLang="zh-CN" b="0" dirty="0"/>
              <a:t>Query in relational model is based on relational algebra</a:t>
            </a:r>
          </a:p>
          <a:p>
            <a:r>
              <a:rPr kumimoji="1" lang="en-US" altLang="zh-CN" b="0" dirty="0"/>
              <a:t>Fundamental operations to retrieve and manipulate tuples in a relation</a:t>
            </a:r>
          </a:p>
          <a:p>
            <a:pPr lvl="1"/>
            <a:r>
              <a:rPr kumimoji="1" lang="en-US" altLang="zh-CN" dirty="0"/>
              <a:t>Based on </a:t>
            </a:r>
            <a:r>
              <a:rPr kumimoji="1" lang="en-US" altLang="zh-CN" b="1" dirty="0"/>
              <a:t>set algebra</a:t>
            </a:r>
          </a:p>
          <a:p>
            <a:r>
              <a:rPr lang="en-US" altLang="zh-CN" b="0" dirty="0"/>
              <a:t>Each operator takes one or more relations as its inputs and outputs a new relation</a:t>
            </a:r>
          </a:p>
          <a:p>
            <a:pPr lvl="1"/>
            <a:r>
              <a:rPr lang="en-US" altLang="zh-CN" dirty="0"/>
              <a:t>We can "chain" operators together to create more complex operations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87B835-060E-F045-AB33-922C1975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A82CF8A-508D-2C47-A580-6BAA6143EC5B}"/>
              </a:ext>
            </a:extLst>
          </p:cNvPr>
          <p:cNvSpPr/>
          <p:nvPr/>
        </p:nvSpPr>
        <p:spPr>
          <a:xfrm>
            <a:off x="827584" y="3577580"/>
            <a:ext cx="375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400"/>
              <a:t>σ</a:t>
            </a:r>
            <a:endParaRPr lang="zh-CN" altLang="en-US" sz="24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EA9506E-4C3C-E244-8503-EB45E827C1FF}"/>
              </a:ext>
            </a:extLst>
          </p:cNvPr>
          <p:cNvSpPr/>
          <p:nvPr/>
        </p:nvSpPr>
        <p:spPr>
          <a:xfrm>
            <a:off x="1331640" y="3577579"/>
            <a:ext cx="10406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Select</a:t>
            </a:r>
            <a:endParaRPr lang="zh-CN" altLang="en-US" sz="240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C105B6E-A9C4-4549-9051-AAC47AEDA306}"/>
              </a:ext>
            </a:extLst>
          </p:cNvPr>
          <p:cNvSpPr/>
          <p:nvPr/>
        </p:nvSpPr>
        <p:spPr>
          <a:xfrm>
            <a:off x="1331640" y="4216360"/>
            <a:ext cx="1555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Projection</a:t>
            </a:r>
            <a:endParaRPr lang="zh-CN" altLang="en-US" sz="24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9C2645-D9E7-C44B-999B-5F990FD7BBE1}"/>
              </a:ext>
            </a:extLst>
          </p:cNvPr>
          <p:cNvSpPr/>
          <p:nvPr/>
        </p:nvSpPr>
        <p:spPr>
          <a:xfrm>
            <a:off x="827584" y="4198638"/>
            <a:ext cx="40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2400"/>
              <a:t>Π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4CBEBAA-1ACA-574F-97F6-ECD27D7E763D}"/>
              </a:ext>
            </a:extLst>
          </p:cNvPr>
          <p:cNvSpPr/>
          <p:nvPr/>
        </p:nvSpPr>
        <p:spPr>
          <a:xfrm>
            <a:off x="3027701" y="3577578"/>
            <a:ext cx="394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∪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86DD77C-B21D-3E4F-A03E-06D4596CAE84}"/>
              </a:ext>
            </a:extLst>
          </p:cNvPr>
          <p:cNvSpPr/>
          <p:nvPr/>
        </p:nvSpPr>
        <p:spPr>
          <a:xfrm>
            <a:off x="3422361" y="357226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Union</a:t>
            </a:r>
            <a:endParaRPr lang="zh-CN" altLang="en-US" sz="240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78F7B16-2B71-4640-9C9F-42248F01F019}"/>
              </a:ext>
            </a:extLst>
          </p:cNvPr>
          <p:cNvSpPr/>
          <p:nvPr/>
        </p:nvSpPr>
        <p:spPr>
          <a:xfrm>
            <a:off x="3027701" y="4198637"/>
            <a:ext cx="405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/>
              <a:t>∩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A08B537-96FE-C848-85F6-DE3513451681}"/>
              </a:ext>
            </a:extLst>
          </p:cNvPr>
          <p:cNvSpPr/>
          <p:nvPr/>
        </p:nvSpPr>
        <p:spPr>
          <a:xfrm>
            <a:off x="3440485" y="4198636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Intersection</a:t>
            </a:r>
            <a:endParaRPr lang="zh-CN" altLang="en-US" sz="240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51D56B-5390-FE4A-B6E8-7429F798476E}"/>
              </a:ext>
            </a:extLst>
          </p:cNvPr>
          <p:cNvSpPr/>
          <p:nvPr/>
        </p:nvSpPr>
        <p:spPr>
          <a:xfrm>
            <a:off x="5202854" y="3580647"/>
            <a:ext cx="2872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-</a:t>
            </a:r>
            <a:endParaRPr lang="zh-CN" altLang="en-US" sz="240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4CE6BF-729F-E045-81A0-2FFED5373D77}"/>
              </a:ext>
            </a:extLst>
          </p:cNvPr>
          <p:cNvSpPr/>
          <p:nvPr/>
        </p:nvSpPr>
        <p:spPr>
          <a:xfrm>
            <a:off x="5429303" y="3572261"/>
            <a:ext cx="15833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Difference</a:t>
            </a:r>
            <a:endParaRPr lang="zh-CN" altLang="en-US" sz="240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F8AF8E7-08BC-4F47-A3EB-FA53600C4857}"/>
              </a:ext>
            </a:extLst>
          </p:cNvPr>
          <p:cNvSpPr/>
          <p:nvPr/>
        </p:nvSpPr>
        <p:spPr>
          <a:xfrm>
            <a:off x="5365966" y="421636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x</a:t>
            </a:r>
            <a:endParaRPr lang="zh-CN" altLang="en-US" sz="240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3983059-DBB7-E541-ABBB-99EDF4DD9CF3}"/>
              </a:ext>
            </a:extLst>
          </p:cNvPr>
          <p:cNvSpPr/>
          <p:nvPr/>
        </p:nvSpPr>
        <p:spPr>
          <a:xfrm>
            <a:off x="5630402" y="4213110"/>
            <a:ext cx="12458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Product</a:t>
            </a:r>
            <a:endParaRPr lang="zh-CN" altLang="en-US" sz="24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4D7A771-6CAA-AF48-B169-90D86B6DEEA1}"/>
              </a:ext>
            </a:extLst>
          </p:cNvPr>
          <p:cNvSpPr/>
          <p:nvPr/>
        </p:nvSpPr>
        <p:spPr>
          <a:xfrm>
            <a:off x="7337239" y="3572260"/>
            <a:ext cx="43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⋈</a:t>
            </a:r>
            <a:endParaRPr lang="zh-CN" altLang="en-US" sz="24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5DBADF-D09E-2F49-A9AD-DE3D96B64352}"/>
              </a:ext>
            </a:extLst>
          </p:cNvPr>
          <p:cNvSpPr/>
          <p:nvPr/>
        </p:nvSpPr>
        <p:spPr>
          <a:xfrm>
            <a:off x="7636764" y="3580647"/>
            <a:ext cx="750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/>
              <a:t>Join</a:t>
            </a:r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6777211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67B0F8-6871-9442-AAD9-59C5A6ED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Relational model &amp; SQL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5C504F-D8C1-D74D-A590-A860895DF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4356826"/>
          </a:xfrm>
        </p:spPr>
        <p:txBody>
          <a:bodyPr/>
          <a:lstStyle/>
          <a:p>
            <a:r>
              <a:rPr kumimoji="1" lang="en-US" altLang="zh-CN" dirty="0"/>
              <a:t>Relational model is a theoretical proposal </a:t>
            </a:r>
          </a:p>
          <a:p>
            <a:pPr lvl="1"/>
            <a:r>
              <a:rPr kumimoji="1" lang="en-US" altLang="zh-CN" dirty="0"/>
              <a:t>Proposed by Edgar Codd in 1970</a:t>
            </a:r>
          </a:p>
          <a:p>
            <a:r>
              <a:rPr kumimoji="1" lang="en-US" altLang="zh-CN" dirty="0"/>
              <a:t>What we have presented is actually SQL </a:t>
            </a:r>
          </a:p>
          <a:p>
            <a:r>
              <a:rPr kumimoji="1" lang="en-US" altLang="zh-CN" dirty="0"/>
              <a:t>SQL is the best-known data model today, which is based on relational model</a:t>
            </a:r>
          </a:p>
          <a:p>
            <a:pPr lvl="1"/>
            <a:r>
              <a:rPr kumimoji="1" lang="en-US" altLang="zh-CN" b="0" dirty="0"/>
              <a:t> SQL tables &lt;-&gt; relations</a:t>
            </a:r>
          </a:p>
          <a:p>
            <a:pPr lvl="1"/>
            <a:r>
              <a:rPr kumimoji="1" lang="en-US" altLang="zh-CN" dirty="0"/>
              <a:t> SQL rows &lt;-&gt; tuples</a:t>
            </a:r>
          </a:p>
          <a:p>
            <a:r>
              <a:rPr kumimoji="1" lang="en-US" altLang="zh-CN" dirty="0"/>
              <a:t>Hence, RDBMS (relational database management system) &amp; SQL had become the choice for many years</a:t>
            </a:r>
          </a:p>
          <a:p>
            <a:pPr lvl="1"/>
            <a:r>
              <a:rPr kumimoji="1" lang="en-US" altLang="zh-CN" dirty="0"/>
              <a:t>And they scale well in a lot of application scenarios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82798C-F29F-CC47-8E7B-84235995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3477709-C507-9A41-AE4F-912A1F875966}"/>
              </a:ext>
            </a:extLst>
          </p:cNvPr>
          <p:cNvSpPr/>
          <p:nvPr/>
        </p:nvSpPr>
        <p:spPr>
          <a:xfrm>
            <a:off x="5344658" y="649285"/>
            <a:ext cx="3570742" cy="138499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 TABLE Item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Provider string NOT NULL ,</a:t>
            </a:r>
            <a:r>
              <a:rPr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..., 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FOREIGN KEY (Provider) REFERENCES Provider(Name)</a:t>
            </a:r>
            <a:b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zh-CN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565C776-C11E-4D4A-A5C0-FE9DCFB8B6F8}"/>
              </a:ext>
            </a:extLst>
          </p:cNvPr>
          <p:cNvSpPr/>
          <p:nvPr/>
        </p:nvSpPr>
        <p:spPr>
          <a:xfrm>
            <a:off x="6337687" y="1839510"/>
            <a:ext cx="1584684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SQL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70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E44AA0-83AC-804F-87EF-94A210FF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91708B-80BD-4A41-8195-5CB9FF9BA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Example: returns the item and its provider’s country</a:t>
            </a:r>
          </a:p>
          <a:p>
            <a:pPr lvl="1"/>
            <a:r>
              <a:rPr kumimoji="1" lang="en-US" altLang="zh-CN" dirty="0"/>
              <a:t>How to query the data with the key-value store model ? 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6D1C2-6CFC-EC4E-8F1F-5A4C057D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3AAD7A8-D22B-194B-98C8-EDE9720DB4C1}"/>
              </a:ext>
            </a:extLst>
          </p:cNvPr>
          <p:cNvSpPr/>
          <p:nvPr/>
        </p:nvSpPr>
        <p:spPr>
          <a:xfrm>
            <a:off x="1547664" y="2137420"/>
            <a:ext cx="5616624" cy="1477328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urier New" panose="02070309020205020404" pitchFamily="49" charset="0"/>
              </a:rPr>
              <a:t>result = []</a:t>
            </a:r>
          </a:p>
          <a:p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for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k,v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b="1" dirty="0">
                <a:solidFill>
                  <a:srgbClr val="0432FF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kv_item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:</a:t>
            </a:r>
          </a:p>
          <a:p>
            <a:pPr lvl="1"/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provider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Provider.get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v.provider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</a:p>
          <a:p>
            <a:pPr lvl="1"/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result.append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(v +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provider.country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dirty="0">
                <a:latin typeface="Courier New" panose="02070309020205020404" pitchFamily="49" charset="0"/>
              </a:rPr>
              <a:t>print(result)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7E17EEE5-4FA8-2144-B6EC-1159869CB660}"/>
              </a:ext>
            </a:extLst>
          </p:cNvPr>
          <p:cNvSpPr/>
          <p:nvPr/>
        </p:nvSpPr>
        <p:spPr>
          <a:xfrm>
            <a:off x="1853698" y="3630286"/>
            <a:ext cx="5004556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/>
              <a:t>This is the </a:t>
            </a:r>
            <a:r>
              <a:rPr kumimoji="1" lang="en-US" altLang="zh-CN" sz="2000" dirty="0"/>
              <a:t>procedural  </a:t>
            </a:r>
            <a:r>
              <a:rPr kumimoji="1" lang="en" altLang="zh-CN" sz="2000" dirty="0"/>
              <a:t>implementation</a:t>
            </a:r>
            <a:endParaRPr lang="en-US" altLang="zh-CN" sz="20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BC193C55-415A-3813-EEBF-947775FC3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387447"/>
              </p:ext>
            </p:extLst>
          </p:nvPr>
        </p:nvGraphicFramePr>
        <p:xfrm>
          <a:off x="1858342" y="4363671"/>
          <a:ext cx="2470652" cy="1151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2338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812886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635428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Name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Provider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Year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ipad</a:t>
                      </a:r>
                      <a:r>
                        <a:rPr lang="en-US" altLang="zh-CN" sz="1200" dirty="0"/>
                        <a:t> pro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2021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iphone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2021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34485"/>
                  </a:ext>
                </a:extLst>
              </a:tr>
            </a:tbl>
          </a:graphicData>
        </a:graphic>
      </p:graphicFrame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70EC1872-B2B1-B687-D1BF-8B781FB6E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219184"/>
              </p:ext>
            </p:extLst>
          </p:nvPr>
        </p:nvGraphicFramePr>
        <p:xfrm>
          <a:off x="4858843" y="4545826"/>
          <a:ext cx="2149286" cy="8637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58119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89116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Name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Country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USA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Huawei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China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4627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E44AA0-83AC-804F-87EF-94A210FFF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 SQL to query the data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91708B-80BD-4A41-8195-5CB9FF9BA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Abstraction: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join (</a:t>
            </a:r>
            <a:r>
              <a:rPr kumimoji="1" lang="en-US" altLang="zh-CN" dirty="0"/>
              <a:t>Syntax: </a:t>
            </a:r>
            <a:r>
              <a:rPr kumimoji="1" lang="en-US" altLang="zh-CN" b="0" dirty="0"/>
              <a:t>R ⋈ S)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kumimoji="1" lang="en-US" altLang="zh-CN" b="0" dirty="0"/>
              <a:t>Generate a relation that contains all tuples that are a combination of two tuples (one from each input relation) with a common value(s) for one or more attributes</a:t>
            </a:r>
            <a:endParaRPr kumimoji="1" lang="en-US" altLang="zh-CN" dirty="0"/>
          </a:p>
          <a:p>
            <a:r>
              <a:rPr kumimoji="1" lang="en-US" altLang="zh-CN" dirty="0"/>
              <a:t>Example: returns the item and its provider’s country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6D1C2-6CFC-EC4E-8F1F-5A4C057D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AB4983A-D632-1B43-9C1B-B4D52A02BD1D}"/>
              </a:ext>
            </a:extLst>
          </p:cNvPr>
          <p:cNvSpPr/>
          <p:nvPr/>
        </p:nvSpPr>
        <p:spPr>
          <a:xfrm>
            <a:off x="1558977" y="3184719"/>
            <a:ext cx="4994223" cy="646331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select * from Item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join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Provider </a:t>
            </a:r>
            <a:r>
              <a:rPr lang="en-US" altLang="zh-CN" b="1" dirty="0">
                <a:solidFill>
                  <a:srgbClr val="C00000"/>
                </a:solidFill>
                <a:latin typeface="Courier New" panose="02070309020205020404" pitchFamily="49" charset="0"/>
              </a:rPr>
              <a:t>on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Item.Provider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 = </a:t>
            </a:r>
            <a:r>
              <a:rPr lang="en-US" altLang="zh-CN" dirty="0" err="1">
                <a:solidFill>
                  <a:srgbClr val="444444"/>
                </a:solidFill>
                <a:latin typeface="Courier New" panose="02070309020205020404" pitchFamily="49" charset="0"/>
              </a:rPr>
              <a:t>Provider.Name</a:t>
            </a:r>
            <a:r>
              <a:rPr lang="en-US" altLang="zh-CN" dirty="0">
                <a:solidFill>
                  <a:srgbClr val="444444"/>
                </a:solidFill>
                <a:latin typeface="Courier New" panose="02070309020205020404" pitchFamily="49" charset="0"/>
              </a:rPr>
              <a:t>;</a:t>
            </a:r>
            <a:endParaRPr lang="zh-CN" altLang="en-US" dirty="0"/>
          </a:p>
        </p:txBody>
      </p:sp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BE5979F6-A2EE-6D4F-8CD2-153EE6B44647}"/>
              </a:ext>
            </a:extLst>
          </p:cNvPr>
          <p:cNvGraphicFramePr>
            <a:graphicFrameLocks noGrp="1"/>
          </p:cNvGraphicFramePr>
          <p:nvPr/>
        </p:nvGraphicFramePr>
        <p:xfrm>
          <a:off x="6567602" y="331498"/>
          <a:ext cx="2470652" cy="115170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22338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812886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  <a:gridCol w="635428">
                  <a:extLst>
                    <a:ext uri="{9D8B030D-6E8A-4147-A177-3AD203B41FA5}">
                      <a16:colId xmlns:a16="http://schemas.microsoft.com/office/drawing/2014/main" val="2126019161"/>
                    </a:ext>
                  </a:extLst>
                </a:gridCol>
              </a:tblGrid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Name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Provider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Year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ipad</a:t>
                      </a:r>
                      <a:r>
                        <a:rPr lang="en-US" altLang="zh-CN" sz="1200" dirty="0"/>
                        <a:t> pro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2021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iphone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2021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...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34485"/>
                  </a:ext>
                </a:extLst>
              </a:tr>
            </a:tbl>
          </a:graphicData>
        </a:graphic>
      </p:graphicFrame>
      <p:graphicFrame>
        <p:nvGraphicFramePr>
          <p:cNvPr id="9" name="表格 6">
            <a:extLst>
              <a:ext uri="{FF2B5EF4-FFF2-40B4-BE49-F238E27FC236}">
                <a16:creationId xmlns:a16="http://schemas.microsoft.com/office/drawing/2014/main" id="{B33F9D57-4F49-084B-91AD-74ADA023012A}"/>
              </a:ext>
            </a:extLst>
          </p:cNvPr>
          <p:cNvGraphicFramePr>
            <a:graphicFrameLocks noGrp="1"/>
          </p:cNvGraphicFramePr>
          <p:nvPr/>
        </p:nvGraphicFramePr>
        <p:xfrm>
          <a:off x="6874566" y="2967269"/>
          <a:ext cx="2149286" cy="8637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58119">
                  <a:extLst>
                    <a:ext uri="{9D8B030D-6E8A-4147-A177-3AD203B41FA5}">
                      <a16:colId xmlns:a16="http://schemas.microsoft.com/office/drawing/2014/main" val="533468830"/>
                    </a:ext>
                  </a:extLst>
                </a:gridCol>
                <a:gridCol w="891167">
                  <a:extLst>
                    <a:ext uri="{9D8B030D-6E8A-4147-A177-3AD203B41FA5}">
                      <a16:colId xmlns:a16="http://schemas.microsoft.com/office/drawing/2014/main" val="1663656688"/>
                    </a:ext>
                  </a:extLst>
                </a:gridCol>
              </a:tblGrid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Name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Country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59413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Apple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USA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54175"/>
                  </a:ext>
                </a:extLst>
              </a:tr>
              <a:tr h="28792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Huawei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China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23793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909798FF-DF0B-7A49-896A-82C4A098C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816" y="3935519"/>
            <a:ext cx="6228184" cy="177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811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31C33E-A3EE-4841-B229-700FE4699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Relational model &amp; SQL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1C307B-52FC-664B-83D5-A24F71252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Note that SQL is an </a:t>
            </a:r>
            <a:r>
              <a:rPr kumimoji="1" lang="en-US" altLang="zh-CN" dirty="0">
                <a:solidFill>
                  <a:srgbClr val="C00000"/>
                </a:solidFill>
              </a:rPr>
              <a:t>implementation of </a:t>
            </a:r>
            <a:r>
              <a:rPr kumimoji="1" lang="en-US" altLang="zh-CN" b="0" dirty="0"/>
              <a:t>relational model </a:t>
            </a:r>
          </a:p>
          <a:p>
            <a:pPr lvl="1"/>
            <a:r>
              <a:rPr lang="en-US" altLang="zh-CN" dirty="0"/>
              <a:t>Yet, the relational model is independent of any query language implementation</a:t>
            </a:r>
          </a:p>
          <a:p>
            <a:pPr lvl="1"/>
            <a:r>
              <a:rPr lang="en-US" altLang="zh-CN" dirty="0"/>
              <a:t>SQL is the de facto standard (many dialects) </a:t>
            </a:r>
          </a:p>
          <a:p>
            <a:pPr lvl="1"/>
            <a:endParaRPr lang="en-US" altLang="zh-CN" b="0" dirty="0"/>
          </a:p>
          <a:p>
            <a:endParaRPr lang="en-US" altLang="zh-CN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CE098E-FC64-D941-A698-84A15D7FA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24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9A5F6-816F-4E41-B2B9-27CD2A7B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relational model, actually is non-trivial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BF6262-B7E0-1A45-90AA-85C234D8F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35682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Relational model only defines how data is represented in concept </a:t>
            </a:r>
          </a:p>
          <a:p>
            <a:r>
              <a:rPr kumimoji="1" lang="en-US" altLang="zh-CN" dirty="0"/>
              <a:t>Relational algebra only defines what is the output of a query language </a:t>
            </a:r>
          </a:p>
          <a:p>
            <a:r>
              <a:rPr kumimoji="1" lang="en-US" altLang="zh-CN" dirty="0"/>
              <a:t>Example</a:t>
            </a:r>
          </a:p>
          <a:p>
            <a:pPr lvl="1"/>
            <a:r>
              <a:rPr lang="el-GR" altLang="zh-CN" b="1" dirty="0"/>
              <a:t>σ</a:t>
            </a:r>
            <a:r>
              <a:rPr lang="en-US" altLang="zh-CN" b="1" baseline="-25000" dirty="0" err="1"/>
              <a:t>b_id</a:t>
            </a:r>
            <a:r>
              <a:rPr lang="en-US" altLang="zh-CN" b="1" baseline="-25000" dirty="0"/>
              <a:t>=102</a:t>
            </a:r>
            <a:r>
              <a:rPr lang="en-US" altLang="zh-CN" b="1" dirty="0"/>
              <a:t>(R</a:t>
            </a:r>
            <a:r>
              <a:rPr lang="en-US" altLang="zh-CN" dirty="0"/>
              <a:t>⋈</a:t>
            </a:r>
            <a:r>
              <a:rPr lang="en-US" altLang="zh-CN" b="1" dirty="0"/>
              <a:t>S) </a:t>
            </a:r>
            <a:r>
              <a:rPr lang="en-US" altLang="zh-CN" dirty="0"/>
              <a:t>vs. </a:t>
            </a:r>
            <a:r>
              <a:rPr lang="en-US" altLang="zh-CN" b="1" dirty="0"/>
              <a:t>(R</a:t>
            </a:r>
            <a:r>
              <a:rPr lang="en-US" altLang="zh-CN" dirty="0"/>
              <a:t>⋈</a:t>
            </a:r>
            <a:r>
              <a:rPr lang="en-US" altLang="zh-CN" b="1" dirty="0"/>
              <a:t>(</a:t>
            </a:r>
            <a:r>
              <a:rPr lang="el-GR" altLang="zh-CN" b="1" dirty="0"/>
              <a:t>σ</a:t>
            </a:r>
            <a:r>
              <a:rPr lang="en-US" altLang="zh-CN" b="1" baseline="-25000" dirty="0" err="1"/>
              <a:t>b_id</a:t>
            </a:r>
            <a:r>
              <a:rPr lang="en-US" altLang="zh-CN" b="1" baseline="-25000" dirty="0"/>
              <a:t>=102</a:t>
            </a:r>
            <a:r>
              <a:rPr lang="en-US" altLang="zh-CN" b="1" dirty="0"/>
              <a:t>(S))</a:t>
            </a:r>
          </a:p>
          <a:p>
            <a:pPr lvl="1"/>
            <a:endParaRPr kumimoji="1" lang="en-US" altLang="zh-CN" dirty="0"/>
          </a:p>
          <a:p>
            <a:endParaRPr lang="en-US" altLang="zh-CN" b="0" dirty="0"/>
          </a:p>
          <a:p>
            <a:pPr lvl="1"/>
            <a:r>
              <a:rPr lang="en-US" altLang="zh-CN" dirty="0"/>
              <a:t>The implementation decides </a:t>
            </a:r>
            <a:r>
              <a:rPr lang="en-US" altLang="zh-CN" b="1" dirty="0">
                <a:solidFill>
                  <a:srgbClr val="C00000"/>
                </a:solidFill>
              </a:rPr>
              <a:t>the query execution order</a:t>
            </a:r>
          </a:p>
          <a:p>
            <a:pPr lvl="2"/>
            <a:r>
              <a:rPr kumimoji="1" lang="en-US" altLang="zh-CN" sz="1800" dirty="0"/>
              <a:t>E.g., the role of a query planner (not covered in this class)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BA99E1-CD62-0943-8DF8-3E04494A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F4BDACD-6B4F-5348-BB2D-2976A8316E20}"/>
              </a:ext>
            </a:extLst>
          </p:cNvPr>
          <p:cNvSpPr/>
          <p:nvPr/>
        </p:nvSpPr>
        <p:spPr>
          <a:xfrm>
            <a:off x="1547664" y="3171850"/>
            <a:ext cx="5518653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" altLang="zh-CN" sz="2000" dirty="0">
                <a:latin typeface="Eras Medium ITC" pitchFamily="34" charset="0"/>
              </a:rPr>
              <a:t>Will the results the same? </a:t>
            </a:r>
            <a:r>
              <a:rPr kumimoji="1" lang="en-US" altLang="zh-CN" sz="2000" dirty="0">
                <a:latin typeface="Eras Medium ITC" pitchFamily="34" charset="0"/>
              </a:rPr>
              <a:t>Which one is faster? </a:t>
            </a:r>
            <a:endParaRPr lang="en-US" altLang="zh-CN" sz="20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51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06" y="1955677"/>
            <a:ext cx="8154416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How to implement SQL is </a:t>
            </a:r>
          </a:p>
          <a:p>
            <a:pPr algn="ctr"/>
            <a:r>
              <a:rPr lang="en-US" altLang="zh-CN" kern="0" dirty="0">
                <a:solidFill>
                  <a:srgbClr val="C00000"/>
                </a:solidFill>
                <a:ea typeface="+mn-ea"/>
              </a:rPr>
              <a:t>out of the scope of this class</a:t>
            </a:r>
            <a:endParaRPr lang="en-US" altLang="zh-CN" b="0" kern="0" dirty="0">
              <a:solidFill>
                <a:srgbClr val="C00000"/>
              </a:solidFill>
              <a:ea typeface="+mn-ea"/>
            </a:endParaRPr>
          </a:p>
          <a:p>
            <a:pPr algn="ctr">
              <a:spcBef>
                <a:spcPts val="400"/>
              </a:spcBef>
            </a:pPr>
            <a:r>
              <a:rPr kumimoji="0" lang="en-US" altLang="zh-CN" sz="2200" b="0" kern="0" dirty="0">
                <a:solidFill>
                  <a:srgbClr val="C00000"/>
                </a:solidFill>
                <a:ea typeface="+mn-ea"/>
              </a:rPr>
              <a:t>But can typically implement atop of key-value API</a:t>
            </a:r>
            <a:endParaRPr kumimoji="0" lang="en-US" altLang="zh-CN" sz="220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4520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C6D34-EA6A-6B45-A579-DEBABAB2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E64900-C47C-FE46-887F-C74F4F45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2A6059-D337-ED4A-8DA0-44690B39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337806"/>
            <a:ext cx="2752725" cy="952500"/>
          </a:xfrm>
          <a:prstGeom prst="rect">
            <a:avLst/>
          </a:prstGeo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1E0811E4-C310-3043-858A-E319DF7B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>
                <a:latin typeface="+mn-lt"/>
              </a:rPr>
              <a:t>A distributed SQL database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Inspired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by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Google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Percolator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and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Spanner</a:t>
            </a:r>
          </a:p>
          <a:p>
            <a:pPr lvl="1"/>
            <a:endParaRPr kumimoji="1" lang="en-US" altLang="zh-CN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  <a:p>
            <a:r>
              <a:rPr kumimoji="1" lang="en-US" altLang="zh-CN" dirty="0">
                <a:latin typeface="+mn-lt"/>
              </a:rPr>
              <a:t>Why talk about </a:t>
            </a:r>
            <a:r>
              <a:rPr kumimoji="1" lang="en-US" altLang="zh-CN" dirty="0" err="1">
                <a:latin typeface="+mn-lt"/>
              </a:rPr>
              <a:t>TiDB</a:t>
            </a:r>
            <a:r>
              <a:rPr kumimoji="1" lang="en-US" altLang="zh-CN" dirty="0">
                <a:latin typeface="+mn-lt"/>
              </a:rPr>
              <a:t>? </a:t>
            </a:r>
          </a:p>
          <a:p>
            <a:pPr lvl="1"/>
            <a:r>
              <a:rPr kumimoji="1" lang="en-US" altLang="zh-CN" dirty="0">
                <a:latin typeface="+mn-lt"/>
              </a:rPr>
              <a:t>It is open-sourced</a:t>
            </a:r>
          </a:p>
          <a:p>
            <a:pPr lvl="1"/>
            <a:r>
              <a:rPr kumimoji="1" lang="en-US" altLang="zh-CN" dirty="0">
                <a:latin typeface="+mn-lt"/>
              </a:rPr>
              <a:t>Other modern NewSQL DBMS (e.g., Google Spanner) is only available through the exclusive cloud providers </a:t>
            </a:r>
          </a:p>
          <a:p>
            <a:pPr lvl="2"/>
            <a:r>
              <a:rPr kumimoji="1" lang="en-US" altLang="zh-CN" sz="1800" dirty="0">
                <a:latin typeface="+mn-lt"/>
              </a:rPr>
              <a:t>Yet, some techniques are similar (e.g., whether to use </a:t>
            </a:r>
            <a:r>
              <a:rPr kumimoji="1" lang="en-US" altLang="zh-CN" sz="1800" dirty="0" err="1">
                <a:latin typeface="+mn-lt"/>
              </a:rPr>
              <a:t>Paxos</a:t>
            </a:r>
            <a:r>
              <a:rPr kumimoji="1" lang="en-US" altLang="zh-CN" sz="1800" dirty="0">
                <a:latin typeface="+mn-lt"/>
              </a:rPr>
              <a:t> or Raft)</a:t>
            </a:r>
          </a:p>
        </p:txBody>
      </p:sp>
    </p:spTree>
    <p:extLst>
      <p:ext uri="{BB962C8B-B14F-4D97-AF65-F5344CB8AC3E}">
        <p14:creationId xmlns:p14="http://schemas.microsoft.com/office/powerpoint/2010/main" val="8931797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0C6D34-EA6A-6B45-A579-DEBABAB2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E64900-C47C-FE46-887F-C74F4F45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52883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2A6059-D337-ED4A-8DA0-44690B392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337806"/>
            <a:ext cx="2752725" cy="95250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9F5022DD-E78B-AE44-8B61-095EFD63F663}"/>
              </a:ext>
            </a:extLst>
          </p:cNvPr>
          <p:cNvSpPr/>
          <p:nvPr/>
        </p:nvSpPr>
        <p:spPr>
          <a:xfrm>
            <a:off x="157478" y="1713795"/>
            <a:ext cx="2244526" cy="3375566"/>
          </a:xfrm>
          <a:prstGeom prst="ellipse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5E0C32D-37CB-9C43-8777-C661E223D0F3}"/>
              </a:ext>
            </a:extLst>
          </p:cNvPr>
          <p:cNvSpPr/>
          <p:nvPr/>
        </p:nvSpPr>
        <p:spPr>
          <a:xfrm>
            <a:off x="603142" y="5178968"/>
            <a:ext cx="152638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300" b="1" dirty="0"/>
              <a:t>User</a:t>
            </a:r>
            <a:r>
              <a:rPr kumimoji="1" lang="zh-CN" altLang="en-US" sz="2300" b="1" dirty="0"/>
              <a:t> </a:t>
            </a:r>
            <a:r>
              <a:rPr kumimoji="1" lang="en-US" altLang="zh-CN" sz="2300" b="1" dirty="0"/>
              <a:t>data</a:t>
            </a:r>
            <a:endParaRPr lang="zh-CN" altLang="en-US" sz="2300" b="1" dirty="0"/>
          </a:p>
        </p:txBody>
      </p:sp>
      <p:pic>
        <p:nvPicPr>
          <p:cNvPr id="8" name="Picture 16" descr="Huawei - Building a Fully Connected, Intelligent World">
            <a:extLst>
              <a:ext uri="{FF2B5EF4-FFF2-40B4-BE49-F238E27FC236}">
                <a16:creationId xmlns:a16="http://schemas.microsoft.com/office/drawing/2014/main" id="{63FC0972-F949-3B4C-AEE7-E69A4069C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03" y="3097901"/>
            <a:ext cx="1035672" cy="51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pple | LinkedIn">
            <a:extLst>
              <a:ext uri="{FF2B5EF4-FFF2-40B4-BE49-F238E27FC236}">
                <a16:creationId xmlns:a16="http://schemas.microsoft.com/office/drawing/2014/main" id="{25F3DADD-720C-8F4E-83D0-4DDC49404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3" y="3303721"/>
            <a:ext cx="765944" cy="76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Apple 10.2-inch iPad (8th Gen) Wi-Fi 32GB - Space Gray - Walmart.com">
            <a:extLst>
              <a:ext uri="{FF2B5EF4-FFF2-40B4-BE49-F238E27FC236}">
                <a16:creationId xmlns:a16="http://schemas.microsoft.com/office/drawing/2014/main" id="{D23060BE-52A6-2745-BE3C-A01DD0038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35" y="2399557"/>
            <a:ext cx="650413" cy="6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Apple 10.9-Inch iPad Air Latest Model (4th Generation) with Wi-Fi 64GB Sky  Blue MYFQ2LL/A - Best Buy">
            <a:extLst>
              <a:ext uri="{FF2B5EF4-FFF2-40B4-BE49-F238E27FC236}">
                <a16:creationId xmlns:a16="http://schemas.microsoft.com/office/drawing/2014/main" id="{E248BD95-1CC7-AC4E-A7F3-A8467531D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106" y="2152324"/>
            <a:ext cx="492646" cy="55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Amazon.com: Huawei P Smart (2021) Dual-SIM 128GB (GSM Only | No CDMA)  Factory Unlocked 4G/LTE Smartphone (Gold) - International Version : Cell  Phones &amp; Accessories">
            <a:extLst>
              <a:ext uri="{FF2B5EF4-FFF2-40B4-BE49-F238E27FC236}">
                <a16:creationId xmlns:a16="http://schemas.microsoft.com/office/drawing/2014/main" id="{7696E692-EBD2-A540-8AD1-52737BA79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55" y="3987938"/>
            <a:ext cx="467249" cy="6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1E0811E4-C310-3043-858A-E319DF7B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50413"/>
          </a:xfrm>
        </p:spPr>
        <p:txBody>
          <a:bodyPr/>
          <a:lstStyle/>
          <a:p>
            <a:r>
              <a:rPr kumimoji="1" lang="en-US" altLang="zh-CN" dirty="0">
                <a:latin typeface="+mn-lt"/>
              </a:rPr>
              <a:t>A distributed NewSQL database</a:t>
            </a:r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D521D074-A5DE-BB44-87D1-F2BE2F9B0159}"/>
              </a:ext>
            </a:extLst>
          </p:cNvPr>
          <p:cNvSpPr/>
          <p:nvPr/>
        </p:nvSpPr>
        <p:spPr>
          <a:xfrm>
            <a:off x="2572695" y="2987482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696A3E2-EC39-7B4A-ABCB-0B3EEEE588BE}"/>
              </a:ext>
            </a:extLst>
          </p:cNvPr>
          <p:cNvSpPr/>
          <p:nvPr/>
        </p:nvSpPr>
        <p:spPr>
          <a:xfrm>
            <a:off x="3037061" y="2337069"/>
            <a:ext cx="36343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/>
              <a:t>Partitioning algorithms </a:t>
            </a:r>
            <a:endParaRPr lang="zh-CN" altLang="en-US" sz="2400" b="1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BD596D2-ED2C-9E41-B920-D665062C8BD5}"/>
              </a:ext>
            </a:extLst>
          </p:cNvPr>
          <p:cNvSpPr/>
          <p:nvPr/>
        </p:nvSpPr>
        <p:spPr>
          <a:xfrm>
            <a:off x="3157519" y="2841666"/>
            <a:ext cx="3634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e.g., range partitioning: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keys from 0-10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the first machine, 10-20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the second, etc. </a:t>
            </a:r>
            <a:endParaRPr lang="zh-CN" altLang="en-US" dirty="0"/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F586EDAD-978E-7E48-9FA9-59A71AC890FB}"/>
              </a:ext>
            </a:extLst>
          </p:cNvPr>
          <p:cNvSpPr/>
          <p:nvPr/>
        </p:nvSpPr>
        <p:spPr>
          <a:xfrm>
            <a:off x="6829140" y="2981786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Google Shape;569;p67">
            <a:extLst>
              <a:ext uri="{FF2B5EF4-FFF2-40B4-BE49-F238E27FC236}">
                <a16:creationId xmlns:a16="http://schemas.microsoft.com/office/drawing/2014/main" id="{D2136D70-C18F-5245-817B-550F202B7150}"/>
              </a:ext>
            </a:extLst>
          </p:cNvPr>
          <p:cNvSpPr/>
          <p:nvPr/>
        </p:nvSpPr>
        <p:spPr>
          <a:xfrm>
            <a:off x="7493333" y="180661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latin typeface="Exo 2"/>
                <a:ea typeface="Exo 2"/>
                <a:cs typeface="Exo 2"/>
                <a:sym typeface="Exo 2"/>
              </a:rPr>
              <a:t>TiKV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8" name="Google Shape;569;p67">
            <a:extLst>
              <a:ext uri="{FF2B5EF4-FFF2-40B4-BE49-F238E27FC236}">
                <a16:creationId xmlns:a16="http://schemas.microsoft.com/office/drawing/2014/main" id="{6C3A32C5-F950-8947-915E-37CE34E20991}"/>
              </a:ext>
            </a:extLst>
          </p:cNvPr>
          <p:cNvSpPr/>
          <p:nvPr/>
        </p:nvSpPr>
        <p:spPr>
          <a:xfrm>
            <a:off x="7493333" y="296201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latin typeface="Exo 2"/>
                <a:ea typeface="Exo 2"/>
                <a:cs typeface="Exo 2"/>
                <a:sym typeface="Exo 2"/>
              </a:rPr>
              <a:t>TiKV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" name="Google Shape;569;p67">
            <a:extLst>
              <a:ext uri="{FF2B5EF4-FFF2-40B4-BE49-F238E27FC236}">
                <a16:creationId xmlns:a16="http://schemas.microsoft.com/office/drawing/2014/main" id="{74C7A0B2-91A1-C945-9000-EA14DC7D324F}"/>
              </a:ext>
            </a:extLst>
          </p:cNvPr>
          <p:cNvSpPr/>
          <p:nvPr/>
        </p:nvSpPr>
        <p:spPr>
          <a:xfrm>
            <a:off x="7498410" y="4171279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>
                <a:latin typeface="Exo 2"/>
                <a:ea typeface="Exo 2"/>
                <a:cs typeface="Exo 2"/>
                <a:sym typeface="Exo 2"/>
              </a:rPr>
              <a:t>TiKV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831FA06-103B-AD4A-B5BF-D18544180BB5}"/>
              </a:ext>
            </a:extLst>
          </p:cNvPr>
          <p:cNvSpPr/>
          <p:nvPr/>
        </p:nvSpPr>
        <p:spPr>
          <a:xfrm>
            <a:off x="7408575" y="5178968"/>
            <a:ext cx="1281120" cy="44627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2300" b="1" dirty="0"/>
              <a:t>Storage</a:t>
            </a:r>
            <a:endParaRPr lang="zh-CN" altLang="en-US" sz="2300" b="1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7145C18-793E-8E47-A145-D130F0F2869D}"/>
              </a:ext>
            </a:extLst>
          </p:cNvPr>
          <p:cNvSpPr/>
          <p:nvPr/>
        </p:nvSpPr>
        <p:spPr>
          <a:xfrm>
            <a:off x="6938099" y="1353989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Region 0: [0-10]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865551A-38F3-894D-AE00-4A5DAA87C7B1}"/>
              </a:ext>
            </a:extLst>
          </p:cNvPr>
          <p:cNvSpPr/>
          <p:nvPr/>
        </p:nvSpPr>
        <p:spPr>
          <a:xfrm>
            <a:off x="6923811" y="2620597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Region 1: [10-20]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525A4F5-E994-9B44-8329-EAB1DECDB5F2}"/>
              </a:ext>
            </a:extLst>
          </p:cNvPr>
          <p:cNvSpPr/>
          <p:nvPr/>
        </p:nvSpPr>
        <p:spPr>
          <a:xfrm>
            <a:off x="6938099" y="3939131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Region 2: [20-30]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1540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727B6-C2A9-E845-A2BF-51AC4907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71B443-0925-614B-8F14-88D65EAE5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r>
              <a:rPr kumimoji="1" lang="en-US" altLang="zh-CN" dirty="0"/>
              <a:t>Key-value storage </a:t>
            </a:r>
          </a:p>
          <a:p>
            <a:pPr lvl="1"/>
            <a:r>
              <a:rPr kumimoji="1" lang="en-US" altLang="zh-CN" dirty="0"/>
              <a:t>Using </a:t>
            </a:r>
            <a:r>
              <a:rPr kumimoji="1" lang="en-US" altLang="zh-CN" dirty="0" err="1"/>
              <a:t>RocksDB</a:t>
            </a:r>
            <a:r>
              <a:rPr kumimoji="1" lang="en-US" altLang="zh-CN" dirty="0"/>
              <a:t>: a LSM-tree based key-value storage</a:t>
            </a:r>
          </a:p>
          <a:p>
            <a:r>
              <a:rPr kumimoji="1" lang="en-US" altLang="zh-CN" dirty="0"/>
              <a:t>File system  </a:t>
            </a:r>
          </a:p>
          <a:p>
            <a:pPr lvl="1"/>
            <a:r>
              <a:rPr kumimoji="1" lang="en-US" altLang="zh-CN" dirty="0"/>
              <a:t>Assuming ext4.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 system </a:t>
            </a:r>
          </a:p>
          <a:p>
            <a:pPr lvl="2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5D2120-EEAA-554A-85B0-70496F6E8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18" name="Google Shape;569;p67">
            <a:extLst>
              <a:ext uri="{FF2B5EF4-FFF2-40B4-BE49-F238E27FC236}">
                <a16:creationId xmlns:a16="http://schemas.microsoft.com/office/drawing/2014/main" id="{125DCDFB-3066-7F4F-A7A1-7175F922A3FD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" name="Google Shape;570;p67">
            <a:extLst>
              <a:ext uri="{FF2B5EF4-FFF2-40B4-BE49-F238E27FC236}">
                <a16:creationId xmlns:a16="http://schemas.microsoft.com/office/drawing/2014/main" id="{8C6431D2-7050-8A4F-A29D-AAF249C136C9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575;p67">
            <a:extLst>
              <a:ext uri="{FF2B5EF4-FFF2-40B4-BE49-F238E27FC236}">
                <a16:creationId xmlns:a16="http://schemas.microsoft.com/office/drawing/2014/main" id="{4955DD58-A9F3-D144-988F-DD96A6A1B110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1" name="Google Shape;575;p67">
            <a:extLst>
              <a:ext uri="{FF2B5EF4-FFF2-40B4-BE49-F238E27FC236}">
                <a16:creationId xmlns:a16="http://schemas.microsoft.com/office/drawing/2014/main" id="{A8D4070F-1845-7E4B-9B6A-0347016C00DF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5AA3D0C-E5D6-294D-96D2-120C57F23EA4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</p:spTree>
    <p:extLst>
      <p:ext uri="{BB962C8B-B14F-4D97-AF65-F5344CB8AC3E}">
        <p14:creationId xmlns:p14="http://schemas.microsoft.com/office/powerpoint/2010/main" val="30459507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727B6-C2A9-E845-A2BF-51AC4907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71B443-0925-614B-8F14-88D65EAE5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r>
              <a:rPr kumimoji="1" lang="en-US" altLang="zh-CN" dirty="0"/>
              <a:t>Key-value storage </a:t>
            </a:r>
          </a:p>
          <a:p>
            <a:pPr lvl="1"/>
            <a:r>
              <a:rPr kumimoji="1" lang="en-US" altLang="zh-CN" dirty="0"/>
              <a:t>Using </a:t>
            </a:r>
            <a:r>
              <a:rPr kumimoji="1" lang="en-US" altLang="zh-CN" dirty="0" err="1"/>
              <a:t>RocksDB</a:t>
            </a:r>
            <a:r>
              <a:rPr kumimoji="1" lang="en-US" altLang="zh-CN" dirty="0"/>
              <a:t>: a LSM-tree based key-value storage</a:t>
            </a:r>
          </a:p>
          <a:p>
            <a:r>
              <a:rPr kumimoji="1" lang="en-US" altLang="zh-CN" dirty="0"/>
              <a:t>File system </a:t>
            </a:r>
          </a:p>
          <a:p>
            <a:pPr lvl="1"/>
            <a:r>
              <a:rPr kumimoji="1" lang="en-US" altLang="zh-CN" dirty="0"/>
              <a:t>Assuming ext4.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 system </a:t>
            </a:r>
          </a:p>
          <a:p>
            <a:pPr lvl="2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5D2120-EEAA-554A-85B0-70496F6E8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9279210-80F0-764F-B1E8-2ED74B253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81" y="2083633"/>
            <a:ext cx="1292605" cy="2313923"/>
          </a:xfrm>
          <a:prstGeom prst="rect">
            <a:avLst/>
          </a:prstGeom>
        </p:spPr>
      </p:pic>
      <p:sp>
        <p:nvSpPr>
          <p:cNvPr id="11" name="乘 10">
            <a:extLst>
              <a:ext uri="{FF2B5EF4-FFF2-40B4-BE49-F238E27FC236}">
                <a16:creationId xmlns:a16="http://schemas.microsoft.com/office/drawing/2014/main" id="{7DB902B1-8FED-FE4D-BE86-4D45D0A33225}"/>
              </a:ext>
            </a:extLst>
          </p:cNvPr>
          <p:cNvSpPr/>
          <p:nvPr/>
        </p:nvSpPr>
        <p:spPr>
          <a:xfrm>
            <a:off x="7563143" y="2793619"/>
            <a:ext cx="1160443" cy="1132287"/>
          </a:xfrm>
          <a:prstGeom prst="mathMultiply">
            <a:avLst/>
          </a:prstGeom>
          <a:solidFill>
            <a:schemeClr val="bg1"/>
          </a:solidFill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44B1070B-3615-E341-A4F2-3E50832D3059}"/>
              </a:ext>
            </a:extLst>
          </p:cNvPr>
          <p:cNvSpPr/>
          <p:nvPr/>
        </p:nvSpPr>
        <p:spPr>
          <a:xfrm>
            <a:off x="4720399" y="349759"/>
            <a:ext cx="4264205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How to handle one region failure</a:t>
            </a:r>
            <a:r>
              <a:rPr lang="en-US" altLang="zh-CN" dirty="0">
                <a:latin typeface="Eras Medium ITC" pitchFamily="34" charset="0"/>
              </a:rPr>
              <a:t>?</a:t>
            </a:r>
          </a:p>
          <a:p>
            <a:pPr algn="ctr"/>
            <a:r>
              <a:rPr kumimoji="1" lang="en-US" altLang="zh-CN" dirty="0">
                <a:latin typeface="Eras Medium ITC" pitchFamily="34" charset="0"/>
              </a:rPr>
              <a:t>New-SQL must be available!</a:t>
            </a:r>
            <a:endParaRPr kumimoji="1" lang="en-US" altLang="zh-CN" dirty="0"/>
          </a:p>
        </p:txBody>
      </p:sp>
      <p:sp>
        <p:nvSpPr>
          <p:cNvPr id="14" name="Google Shape;569;p67">
            <a:extLst>
              <a:ext uri="{FF2B5EF4-FFF2-40B4-BE49-F238E27FC236}">
                <a16:creationId xmlns:a16="http://schemas.microsoft.com/office/drawing/2014/main" id="{FC409470-9B18-F740-AA23-D68F9E359666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5" name="Google Shape;570;p67">
            <a:extLst>
              <a:ext uri="{FF2B5EF4-FFF2-40B4-BE49-F238E27FC236}">
                <a16:creationId xmlns:a16="http://schemas.microsoft.com/office/drawing/2014/main" id="{06934E90-7996-7A48-8710-B585CF37047E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575;p67">
            <a:extLst>
              <a:ext uri="{FF2B5EF4-FFF2-40B4-BE49-F238E27FC236}">
                <a16:creationId xmlns:a16="http://schemas.microsoft.com/office/drawing/2014/main" id="{D15C923E-83C2-E144-86ED-4ADF6510265C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8" name="Google Shape;575;p67">
            <a:extLst>
              <a:ext uri="{FF2B5EF4-FFF2-40B4-BE49-F238E27FC236}">
                <a16:creationId xmlns:a16="http://schemas.microsoft.com/office/drawing/2014/main" id="{2C6A7D30-651C-DB4E-9855-1A7008132402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FE7225-228C-9F48-A7DC-04D9D01FCE16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</p:spTree>
    <p:extLst>
      <p:ext uri="{BB962C8B-B14F-4D97-AF65-F5344CB8AC3E}">
        <p14:creationId xmlns:p14="http://schemas.microsoft.com/office/powerpoint/2010/main" val="155854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40022-E1FE-F545-BAE4-761B1CD1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67E76-C26E-6B46-968F-EB450DAC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r>
              <a:rPr kumimoji="1" lang="en-US" altLang="zh-CN" dirty="0"/>
              <a:t>Raft </a:t>
            </a:r>
          </a:p>
          <a:p>
            <a:pPr lvl="1"/>
            <a:r>
              <a:rPr kumimoji="1" lang="en-US" altLang="zh-CN" dirty="0"/>
              <a:t>Replicate the region on multiple </a:t>
            </a:r>
            <a:r>
              <a:rPr kumimoji="1" lang="en-US" altLang="zh-CN" dirty="0" err="1"/>
              <a:t>tikv</a:t>
            </a:r>
            <a:r>
              <a:rPr kumimoji="1" lang="en-US" altLang="zh-CN" dirty="0"/>
              <a:t> instances </a:t>
            </a:r>
          </a:p>
          <a:p>
            <a:pPr lvl="1"/>
            <a:r>
              <a:rPr kumimoji="1" lang="en-US" altLang="zh-CN" dirty="0"/>
              <a:t>Using Raft to ensure high availability &amp; consistency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CB6CD-EDA5-C544-972F-BDA90764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5" name="Google Shape;569;p67">
            <a:extLst>
              <a:ext uri="{FF2B5EF4-FFF2-40B4-BE49-F238E27FC236}">
                <a16:creationId xmlns:a16="http://schemas.microsoft.com/office/drawing/2014/main" id="{1C05939F-D50D-D74E-909B-DA30C2638DED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" name="Google Shape;570;p67">
            <a:extLst>
              <a:ext uri="{FF2B5EF4-FFF2-40B4-BE49-F238E27FC236}">
                <a16:creationId xmlns:a16="http://schemas.microsoft.com/office/drawing/2014/main" id="{3C74B98C-47A7-A047-A989-5691A10C4597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5;p67">
            <a:extLst>
              <a:ext uri="{FF2B5EF4-FFF2-40B4-BE49-F238E27FC236}">
                <a16:creationId xmlns:a16="http://schemas.microsoft.com/office/drawing/2014/main" id="{B0671F54-AA93-844B-B8F7-A092BA0763A8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" name="Google Shape;575;p67">
            <a:extLst>
              <a:ext uri="{FF2B5EF4-FFF2-40B4-BE49-F238E27FC236}">
                <a16:creationId xmlns:a16="http://schemas.microsoft.com/office/drawing/2014/main" id="{5FBF0AC0-2CD2-3047-AC90-B6EBB9EABF22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9F0A38-2942-BF4D-BAE0-310425F5A351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CEE73D-F85A-7340-A78F-7852D50D97DA}"/>
              </a:ext>
            </a:extLst>
          </p:cNvPr>
          <p:cNvSpPr/>
          <p:nvPr/>
        </p:nvSpPr>
        <p:spPr>
          <a:xfrm>
            <a:off x="5644825" y="478664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Key-value storage</a:t>
            </a:r>
          </a:p>
        </p:txBody>
      </p:sp>
      <p:sp>
        <p:nvSpPr>
          <p:cNvPr id="11" name="Google Shape;575;p67">
            <a:extLst>
              <a:ext uri="{FF2B5EF4-FFF2-40B4-BE49-F238E27FC236}">
                <a16:creationId xmlns:a16="http://schemas.microsoft.com/office/drawing/2014/main" id="{84D60AC0-0704-4149-8A1B-2430DDE128AE}"/>
              </a:ext>
            </a:extLst>
          </p:cNvPr>
          <p:cNvSpPr/>
          <p:nvPr/>
        </p:nvSpPr>
        <p:spPr>
          <a:xfrm>
            <a:off x="4211960" y="4168227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Raft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76191D-FA02-BA40-A837-C9FB2DAE957A}"/>
              </a:ext>
            </a:extLst>
          </p:cNvPr>
          <p:cNvSpPr/>
          <p:nvPr/>
        </p:nvSpPr>
        <p:spPr>
          <a:xfrm>
            <a:off x="5853847" y="4229479"/>
            <a:ext cx="189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Consensus</a:t>
            </a:r>
          </a:p>
        </p:txBody>
      </p:sp>
    </p:spTree>
    <p:extLst>
      <p:ext uri="{BB962C8B-B14F-4D97-AF65-F5344CB8AC3E}">
        <p14:creationId xmlns:p14="http://schemas.microsoft.com/office/powerpoint/2010/main" val="6440802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A8860-6717-F145-8A41-3673EE61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7580F-DF92-DC40-9DAD-3F9C76375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raft group can be view as a single machine</a:t>
            </a:r>
          </a:p>
          <a:p>
            <a:pPr lvl="1"/>
            <a:r>
              <a:rPr kumimoji="1" lang="en-US" altLang="zh-CN" dirty="0"/>
              <a:t>That never fail and is always consistent </a:t>
            </a:r>
          </a:p>
          <a:p>
            <a:pPr lvl="1"/>
            <a:r>
              <a:rPr kumimoji="1" lang="en-US" altLang="zh-CN" dirty="0" err="1"/>
              <a:t>TiDB</a:t>
            </a:r>
            <a:r>
              <a:rPr kumimoji="1" lang="en-US" altLang="zh-CN" dirty="0"/>
              <a:t> uses Raft to ensure this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B0CDA9-A020-A143-9DEF-AC59FE313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BA19C-650A-424D-8D00-3A637C9F4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2520853"/>
            <a:ext cx="8293100" cy="25781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02D9C09-EC44-6C4B-BC18-62E41392AFDD}"/>
              </a:ext>
            </a:extLst>
          </p:cNvPr>
          <p:cNvSpPr/>
          <p:nvPr/>
        </p:nvSpPr>
        <p:spPr>
          <a:xfrm>
            <a:off x="4018127" y="5199625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Physical view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109F11-D9AF-6247-837B-1D55F8B0B6A5}"/>
              </a:ext>
            </a:extLst>
          </p:cNvPr>
          <p:cNvSpPr/>
          <p:nvPr/>
        </p:nvSpPr>
        <p:spPr>
          <a:xfrm>
            <a:off x="-468560" y="4369038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Logical view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3EC3C143-6FDE-B142-BD14-D38F6FB76F8C}"/>
              </a:ext>
            </a:extLst>
          </p:cNvPr>
          <p:cNvSpPr/>
          <p:nvPr/>
        </p:nvSpPr>
        <p:spPr>
          <a:xfrm>
            <a:off x="5220072" y="1539048"/>
            <a:ext cx="3729168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Can also use </a:t>
            </a:r>
            <a:r>
              <a:rPr kumimoji="1" lang="en-US" altLang="zh-CN" dirty="0" err="1"/>
              <a:t>Paxos</a:t>
            </a:r>
            <a:endParaRPr kumimoji="1" lang="en-US" altLang="zh-CN" dirty="0"/>
          </a:p>
          <a:p>
            <a:pPr algn="ctr"/>
            <a:r>
              <a:rPr kumimoji="1" lang="en-US" altLang="zh-CN" dirty="0"/>
              <a:t>e.g., Google Spanner’s choice</a:t>
            </a:r>
          </a:p>
        </p:txBody>
      </p:sp>
    </p:spTree>
    <p:extLst>
      <p:ext uri="{BB962C8B-B14F-4D97-AF65-F5344CB8AC3E}">
        <p14:creationId xmlns:p14="http://schemas.microsoft.com/office/powerpoint/2010/main" val="70739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40022-E1FE-F545-BAE4-761B1CD1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67E76-C26E-6B46-968F-EB450DAC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pPr lvl="1"/>
            <a:r>
              <a:rPr kumimoji="1" lang="en-US" altLang="zh-CN" dirty="0"/>
              <a:t>Provides a raw key-value (or </a:t>
            </a:r>
            <a:r>
              <a:rPr kumimoji="1" lang="en-US" altLang="zh-CN" dirty="0">
                <a:highlight>
                  <a:srgbClr val="FFFF00"/>
                </a:highlight>
              </a:rPr>
              <a:t>transactional</a:t>
            </a:r>
            <a:r>
              <a:rPr kumimoji="1" lang="en-US" altLang="zh-CN" dirty="0"/>
              <a:t> key-value interface) to the others  </a:t>
            </a:r>
          </a:p>
          <a:p>
            <a:r>
              <a:rPr kumimoji="1" lang="en-US" altLang="zh-CN" dirty="0"/>
              <a:t>MVCC + 2PC  </a:t>
            </a:r>
          </a:p>
          <a:p>
            <a:pPr lvl="1"/>
            <a:r>
              <a:rPr kumimoji="1" lang="en-US" altLang="zh-CN" dirty="0"/>
              <a:t>2PC: to commit transaction in a distributed setting </a:t>
            </a:r>
          </a:p>
          <a:p>
            <a:pPr lvl="1"/>
            <a:r>
              <a:rPr kumimoji="1" lang="en-US" altLang="zh-CN" dirty="0"/>
              <a:t>MVCC: protocol to accelerate read in transactions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CB6CD-EDA5-C544-972F-BDA90764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5" name="Google Shape;569;p67">
            <a:extLst>
              <a:ext uri="{FF2B5EF4-FFF2-40B4-BE49-F238E27FC236}">
                <a16:creationId xmlns:a16="http://schemas.microsoft.com/office/drawing/2014/main" id="{1C05939F-D50D-D74E-909B-DA30C2638DED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" name="Google Shape;570;p67">
            <a:extLst>
              <a:ext uri="{FF2B5EF4-FFF2-40B4-BE49-F238E27FC236}">
                <a16:creationId xmlns:a16="http://schemas.microsoft.com/office/drawing/2014/main" id="{3C74B98C-47A7-A047-A989-5691A10C4597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5;p67">
            <a:extLst>
              <a:ext uri="{FF2B5EF4-FFF2-40B4-BE49-F238E27FC236}">
                <a16:creationId xmlns:a16="http://schemas.microsoft.com/office/drawing/2014/main" id="{B0671F54-AA93-844B-B8F7-A092BA0763A8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" name="Google Shape;575;p67">
            <a:extLst>
              <a:ext uri="{FF2B5EF4-FFF2-40B4-BE49-F238E27FC236}">
                <a16:creationId xmlns:a16="http://schemas.microsoft.com/office/drawing/2014/main" id="{5FBF0AC0-2CD2-3047-AC90-B6EBB9EABF22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E9F0A38-2942-BF4D-BAE0-310425F5A351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CEE73D-F85A-7340-A78F-7852D50D97DA}"/>
              </a:ext>
            </a:extLst>
          </p:cNvPr>
          <p:cNvSpPr/>
          <p:nvPr/>
        </p:nvSpPr>
        <p:spPr>
          <a:xfrm>
            <a:off x="5644825" y="478664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Key-value storage</a:t>
            </a:r>
          </a:p>
        </p:txBody>
      </p:sp>
      <p:sp>
        <p:nvSpPr>
          <p:cNvPr id="11" name="Google Shape;575;p67">
            <a:extLst>
              <a:ext uri="{FF2B5EF4-FFF2-40B4-BE49-F238E27FC236}">
                <a16:creationId xmlns:a16="http://schemas.microsoft.com/office/drawing/2014/main" id="{84D60AC0-0704-4149-8A1B-2430DDE128AE}"/>
              </a:ext>
            </a:extLst>
          </p:cNvPr>
          <p:cNvSpPr/>
          <p:nvPr/>
        </p:nvSpPr>
        <p:spPr>
          <a:xfrm>
            <a:off x="4211960" y="4168227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Raft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76191D-FA02-BA40-A837-C9FB2DAE957A}"/>
              </a:ext>
            </a:extLst>
          </p:cNvPr>
          <p:cNvSpPr/>
          <p:nvPr/>
        </p:nvSpPr>
        <p:spPr>
          <a:xfrm>
            <a:off x="5853847" y="4229479"/>
            <a:ext cx="189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Consensus</a:t>
            </a:r>
          </a:p>
        </p:txBody>
      </p:sp>
      <p:sp>
        <p:nvSpPr>
          <p:cNvPr id="13" name="Google Shape;575;p67">
            <a:extLst>
              <a:ext uri="{FF2B5EF4-FFF2-40B4-BE49-F238E27FC236}">
                <a16:creationId xmlns:a16="http://schemas.microsoft.com/office/drawing/2014/main" id="{144F9759-741D-284E-AA27-D5EAB4A4275D}"/>
              </a:ext>
            </a:extLst>
          </p:cNvPr>
          <p:cNvSpPr/>
          <p:nvPr/>
        </p:nvSpPr>
        <p:spPr>
          <a:xfrm>
            <a:off x="4205089" y="3621329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MVCC + 2PC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238B115-234A-A444-B1DC-EFC4145D2FB3}"/>
              </a:ext>
            </a:extLst>
          </p:cNvPr>
          <p:cNvSpPr/>
          <p:nvPr/>
        </p:nvSpPr>
        <p:spPr>
          <a:xfrm>
            <a:off x="5828167" y="3635009"/>
            <a:ext cx="194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Transaction</a:t>
            </a:r>
          </a:p>
        </p:txBody>
      </p:sp>
    </p:spTree>
    <p:extLst>
      <p:ext uri="{BB962C8B-B14F-4D97-AF65-F5344CB8AC3E}">
        <p14:creationId xmlns:p14="http://schemas.microsoft.com/office/powerpoint/2010/main" val="19117143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B40022-E1FE-F545-BAE4-761B1CD1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467E76-C26E-6B46-968F-EB450DAC1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pPr lvl="1"/>
            <a:r>
              <a:rPr kumimoji="1" lang="en-US" altLang="zh-CN" dirty="0"/>
              <a:t>Provides a raw key-value (or </a:t>
            </a:r>
            <a:r>
              <a:rPr kumimoji="1" lang="en-US" altLang="zh-CN" dirty="0">
                <a:highlight>
                  <a:srgbClr val="FFFF00"/>
                </a:highlight>
              </a:rPr>
              <a:t>transactional</a:t>
            </a:r>
            <a:r>
              <a:rPr kumimoji="1" lang="en-US" altLang="zh-CN" dirty="0"/>
              <a:t> key-value interface) to the others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ACB6CD-EDA5-C544-972F-BDA90764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FBDC01A-FDCA-4F41-A1A7-8E274E0A5744}"/>
              </a:ext>
            </a:extLst>
          </p:cNvPr>
          <p:cNvSpPr/>
          <p:nvPr/>
        </p:nvSpPr>
        <p:spPr>
          <a:xfrm>
            <a:off x="858416" y="2425452"/>
            <a:ext cx="7427168" cy="227754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from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tikv_client</a:t>
            </a:r>
            <a:r>
              <a:rPr lang="en-US" altLang="zh-CN" sz="1600" b="1" dirty="0">
                <a:latin typeface="Courier New" panose="02070309020205020404" pitchFamily="49" charset="0"/>
              </a:rPr>
              <a:t> </a:t>
            </a:r>
            <a:r>
              <a:rPr lang="en-US" altLang="zh-CN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import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TransactionClient</a:t>
            </a:r>
            <a:endParaRPr lang="en-US" altLang="zh-CN" sz="1600" b="1" dirty="0">
              <a:latin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latin typeface="Courier New" panose="02070309020205020404" pitchFamily="49" charset="0"/>
              </a:rPr>
              <a:t>client =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TransactionClient.connect</a:t>
            </a:r>
            <a:r>
              <a:rPr lang="en-US" altLang="zh-CN" sz="1600" b="1" dirty="0">
                <a:latin typeface="Courier New" panose="02070309020205020404" pitchFamily="49" charset="0"/>
              </a:rPr>
              <a:t>(“127.0.0.1:8888”)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</a:t>
            </a:r>
            <a:r>
              <a:rPr lang="en-US" altLang="zh-CN" sz="1600" b="1" dirty="0">
                <a:latin typeface="Courier New" panose="02070309020205020404" pitchFamily="49" charset="0"/>
              </a:rPr>
              <a:t> = </a:t>
            </a:r>
            <a:r>
              <a:rPr lang="en-US" altLang="zh-CN" sz="1600" b="1" dirty="0" err="1">
                <a:latin typeface="Courier New" panose="02070309020205020404" pitchFamily="49" charset="0"/>
              </a:rPr>
              <a:t>client.begin</a:t>
            </a:r>
            <a:r>
              <a:rPr lang="en-US" altLang="zh-CN" sz="1600" b="1" dirty="0">
                <a:latin typeface="Courier New" panose="02070309020205020404" pitchFamily="49" charset="0"/>
              </a:rPr>
              <a:t>()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txn.put</a:t>
            </a:r>
            <a:r>
              <a:rPr lang="en-US" altLang="zh-CN" sz="1600" b="1" dirty="0">
                <a:latin typeface="Courier New" panose="02070309020205020404" pitchFamily="49" charset="0"/>
              </a:rPr>
              <a:t>(”k1”, ”Hello”)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txn.put</a:t>
            </a:r>
            <a:r>
              <a:rPr lang="en-US" altLang="zh-CN" sz="1600" b="1" dirty="0">
                <a:latin typeface="Courier New" panose="02070309020205020404" pitchFamily="49" charset="0"/>
              </a:rPr>
              <a:t>(”k2”, ”world”)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Courier New" panose="02070309020205020404" pitchFamily="49" charset="0"/>
              </a:rPr>
              <a:t>txn.commit</a:t>
            </a:r>
            <a:r>
              <a:rPr lang="en-US" altLang="zh-CN" sz="1600" b="1" dirty="0">
                <a:latin typeface="Courier New" panose="02070309020205020404" pitchFamily="49" charset="0"/>
              </a:rPr>
              <a:t>()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CFA8C03-DA7D-2940-9D36-5A588DABD11C}"/>
              </a:ext>
            </a:extLst>
          </p:cNvPr>
          <p:cNvSpPr/>
          <p:nvPr/>
        </p:nvSpPr>
        <p:spPr>
          <a:xfrm>
            <a:off x="858416" y="3649588"/>
            <a:ext cx="3353544" cy="720080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BE93C3B8-8509-B442-94D5-6037175841D6}"/>
              </a:ext>
            </a:extLst>
          </p:cNvPr>
          <p:cNvSpPr/>
          <p:nvPr/>
        </p:nvSpPr>
        <p:spPr>
          <a:xfrm>
            <a:off x="4067944" y="3834777"/>
            <a:ext cx="23042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Raw key-value</a:t>
            </a:r>
          </a:p>
        </p:txBody>
      </p:sp>
      <p:sp>
        <p:nvSpPr>
          <p:cNvPr id="19" name="Rectangle 13">
            <a:extLst>
              <a:ext uri="{FF2B5EF4-FFF2-40B4-BE49-F238E27FC236}">
                <a16:creationId xmlns:a16="http://schemas.microsoft.com/office/drawing/2014/main" id="{2E3B35FD-3DF7-244F-AFCF-F8FC653752CD}"/>
              </a:ext>
            </a:extLst>
          </p:cNvPr>
          <p:cNvSpPr/>
          <p:nvPr/>
        </p:nvSpPr>
        <p:spPr>
          <a:xfrm>
            <a:off x="6181936" y="2250601"/>
            <a:ext cx="23042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Transactional</a:t>
            </a:r>
          </a:p>
        </p:txBody>
      </p:sp>
    </p:spTree>
    <p:extLst>
      <p:ext uri="{BB962C8B-B14F-4D97-AF65-F5344CB8AC3E}">
        <p14:creationId xmlns:p14="http://schemas.microsoft.com/office/powerpoint/2010/main" val="79825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AB17E1-3E49-E342-9FB6-967114A9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CC3495-937C-2D44-944F-94CB164E7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TiKV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TiDB’s</a:t>
            </a:r>
            <a:r>
              <a:rPr kumimoji="1" lang="en-US" altLang="zh-CN" dirty="0"/>
              <a:t> storage engine </a:t>
            </a:r>
          </a:p>
          <a:p>
            <a:pPr lvl="1"/>
            <a:r>
              <a:rPr kumimoji="1" lang="en-US" altLang="zh-CN" dirty="0"/>
              <a:t>Provides a raw key-value (or </a:t>
            </a:r>
            <a:r>
              <a:rPr kumimoji="1" lang="en-US" altLang="zh-CN" dirty="0">
                <a:highlight>
                  <a:srgbClr val="FFFF00"/>
                </a:highlight>
              </a:rPr>
              <a:t>transactional</a:t>
            </a:r>
            <a:r>
              <a:rPr kumimoji="1" lang="en-US" altLang="zh-CN" dirty="0"/>
              <a:t> key-value interface) to the others  </a:t>
            </a:r>
          </a:p>
          <a:p>
            <a:r>
              <a:rPr kumimoji="1" lang="en-US" altLang="zh-CN" dirty="0"/>
              <a:t>How outside word using </a:t>
            </a:r>
            <a:r>
              <a:rPr kumimoji="1" lang="en-US" altLang="zh-CN" dirty="0" err="1"/>
              <a:t>TiDB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/>
              <a:t>gRPC</a:t>
            </a:r>
            <a:r>
              <a:rPr kumimoji="1" lang="en-US" altLang="zh-CN" dirty="0"/>
              <a:t> (see lecture 05)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D087FA-04D9-024F-9E0F-312F91DE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5" name="Google Shape;569;p67">
            <a:extLst>
              <a:ext uri="{FF2B5EF4-FFF2-40B4-BE49-F238E27FC236}">
                <a16:creationId xmlns:a16="http://schemas.microsoft.com/office/drawing/2014/main" id="{AE9455BD-1E2B-D94B-9831-4D7CB0D62A2C}"/>
              </a:ext>
            </a:extLst>
          </p:cNvPr>
          <p:cNvSpPr/>
          <p:nvPr/>
        </p:nvSpPr>
        <p:spPr>
          <a:xfrm>
            <a:off x="2097642" y="4139870"/>
            <a:ext cx="1189400" cy="828825"/>
          </a:xfrm>
          <a:prstGeom prst="flowChartMagneticDisk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TiKV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" name="Google Shape;570;p67">
            <a:extLst>
              <a:ext uri="{FF2B5EF4-FFF2-40B4-BE49-F238E27FC236}">
                <a16:creationId xmlns:a16="http://schemas.microsoft.com/office/drawing/2014/main" id="{0DCCAB77-FAF1-8C46-B268-830ED911D800}"/>
              </a:ext>
            </a:extLst>
          </p:cNvPr>
          <p:cNvSpPr/>
          <p:nvPr/>
        </p:nvSpPr>
        <p:spPr>
          <a:xfrm>
            <a:off x="3492776" y="3994621"/>
            <a:ext cx="433500" cy="1119321"/>
          </a:xfrm>
          <a:prstGeom prst="leftBrace">
            <a:avLst>
              <a:gd name="adj1" fmla="val 8333"/>
              <a:gd name="adj2" fmla="val 5014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75;p67">
            <a:extLst>
              <a:ext uri="{FF2B5EF4-FFF2-40B4-BE49-F238E27FC236}">
                <a16:creationId xmlns:a16="http://schemas.microsoft.com/office/drawing/2014/main" id="{2573B38A-6405-714D-AD50-54205C1795A1}"/>
              </a:ext>
            </a:extLst>
          </p:cNvPr>
          <p:cNvSpPr/>
          <p:nvPr/>
        </p:nvSpPr>
        <p:spPr>
          <a:xfrm>
            <a:off x="4218831" y="4737534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dirty="0">
                <a:latin typeface="Exo 2"/>
                <a:ea typeface="Exo 2"/>
                <a:cs typeface="Exo 2"/>
                <a:sym typeface="Exo 2"/>
              </a:rPr>
              <a:t>RocksDB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8" name="Google Shape;575;p67">
            <a:extLst>
              <a:ext uri="{FF2B5EF4-FFF2-40B4-BE49-F238E27FC236}">
                <a16:creationId xmlns:a16="http://schemas.microsoft.com/office/drawing/2014/main" id="{CD32CDEF-2211-0147-93C2-7A25A2C06247}"/>
              </a:ext>
            </a:extLst>
          </p:cNvPr>
          <p:cNvSpPr/>
          <p:nvPr/>
        </p:nvSpPr>
        <p:spPr>
          <a:xfrm>
            <a:off x="4218831" y="5264791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Ext4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FBC34A-E205-894D-B204-7C69B5F4905E}"/>
              </a:ext>
            </a:extLst>
          </p:cNvPr>
          <p:cNvSpPr/>
          <p:nvPr/>
        </p:nvSpPr>
        <p:spPr>
          <a:xfrm>
            <a:off x="5900960" y="528481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File system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BF89169-430D-5648-AAC1-160FD7D73145}"/>
              </a:ext>
            </a:extLst>
          </p:cNvPr>
          <p:cNvSpPr/>
          <p:nvPr/>
        </p:nvSpPr>
        <p:spPr>
          <a:xfrm>
            <a:off x="5644825" y="4786646"/>
            <a:ext cx="2634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Key-value storage</a:t>
            </a:r>
          </a:p>
        </p:txBody>
      </p:sp>
      <p:sp>
        <p:nvSpPr>
          <p:cNvPr id="11" name="Google Shape;575;p67">
            <a:extLst>
              <a:ext uri="{FF2B5EF4-FFF2-40B4-BE49-F238E27FC236}">
                <a16:creationId xmlns:a16="http://schemas.microsoft.com/office/drawing/2014/main" id="{AA534D40-9D90-A04B-BE1D-EEDA0F7DE6F7}"/>
              </a:ext>
            </a:extLst>
          </p:cNvPr>
          <p:cNvSpPr/>
          <p:nvPr/>
        </p:nvSpPr>
        <p:spPr>
          <a:xfrm>
            <a:off x="4211960" y="4168227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Raft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BF082E-9AB1-C344-910D-3C3F969A05FC}"/>
              </a:ext>
            </a:extLst>
          </p:cNvPr>
          <p:cNvSpPr/>
          <p:nvPr/>
        </p:nvSpPr>
        <p:spPr>
          <a:xfrm>
            <a:off x="5853847" y="4229479"/>
            <a:ext cx="189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Consensus</a:t>
            </a:r>
          </a:p>
        </p:txBody>
      </p:sp>
      <p:sp>
        <p:nvSpPr>
          <p:cNvPr id="13" name="Google Shape;575;p67">
            <a:extLst>
              <a:ext uri="{FF2B5EF4-FFF2-40B4-BE49-F238E27FC236}">
                <a16:creationId xmlns:a16="http://schemas.microsoft.com/office/drawing/2014/main" id="{F634AEB7-F4F4-5242-8D02-7AFBF4523118}"/>
              </a:ext>
            </a:extLst>
          </p:cNvPr>
          <p:cNvSpPr/>
          <p:nvPr/>
        </p:nvSpPr>
        <p:spPr>
          <a:xfrm>
            <a:off x="4205089" y="3621329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latin typeface="Exo 2"/>
                <a:ea typeface="Exo 2"/>
                <a:cs typeface="Exo 2"/>
                <a:sym typeface="Exo 2"/>
              </a:rPr>
              <a:t>MVCC + 2PC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CEF1000-FB3A-8049-BD13-35BAD126AB26}"/>
              </a:ext>
            </a:extLst>
          </p:cNvPr>
          <p:cNvSpPr/>
          <p:nvPr/>
        </p:nvSpPr>
        <p:spPr>
          <a:xfrm>
            <a:off x="5828167" y="3635009"/>
            <a:ext cx="194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Transaction</a:t>
            </a:r>
          </a:p>
        </p:txBody>
      </p:sp>
      <p:sp>
        <p:nvSpPr>
          <p:cNvPr id="15" name="Google Shape;575;p67">
            <a:extLst>
              <a:ext uri="{FF2B5EF4-FFF2-40B4-BE49-F238E27FC236}">
                <a16:creationId xmlns:a16="http://schemas.microsoft.com/office/drawing/2014/main" id="{9AA0FD7A-9036-524B-84CD-214E179B324A}"/>
              </a:ext>
            </a:extLst>
          </p:cNvPr>
          <p:cNvSpPr/>
          <p:nvPr/>
        </p:nvSpPr>
        <p:spPr>
          <a:xfrm>
            <a:off x="4205089" y="3015126"/>
            <a:ext cx="1689000" cy="333900"/>
          </a:xfrm>
          <a:prstGeom prst="rect">
            <a:avLst/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Exo 2"/>
                <a:ea typeface="Exo 2"/>
                <a:cs typeface="Exo 2"/>
                <a:sym typeface="Exo 2"/>
              </a:rPr>
              <a:t>gRPC</a:t>
            </a:r>
            <a:endParaRPr dirty="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D7467B2-14B6-7142-8BE1-CA4DCED6ADE4}"/>
              </a:ext>
            </a:extLst>
          </p:cNvPr>
          <p:cNvSpPr/>
          <p:nvPr/>
        </p:nvSpPr>
        <p:spPr>
          <a:xfrm>
            <a:off x="6156799" y="3015126"/>
            <a:ext cx="1133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/>
            <a:r>
              <a:rPr kumimoji="1" lang="en-US" altLang="zh-CN" b="1" dirty="0"/>
              <a:t>RPC</a:t>
            </a:r>
          </a:p>
        </p:txBody>
      </p:sp>
    </p:spTree>
    <p:extLst>
      <p:ext uri="{BB962C8B-B14F-4D97-AF65-F5344CB8AC3E}">
        <p14:creationId xmlns:p14="http://schemas.microsoft.com/office/powerpoint/2010/main" val="13388642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58FA89-B149-B747-9507-ACD859F55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726A61-A4AE-AA49-BB66-D230B99AC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Supporting SQL with </a:t>
            </a:r>
            <a:r>
              <a:rPr kumimoji="1" lang="en-US" altLang="zh-CN" dirty="0" err="1"/>
              <a:t>TiDB</a:t>
            </a:r>
            <a:endParaRPr kumimoji="1" lang="en-US" altLang="zh-CN" dirty="0"/>
          </a:p>
          <a:p>
            <a:r>
              <a:rPr kumimoji="1" lang="en-US" altLang="zh-CN" dirty="0"/>
              <a:t>Disaggregated architecture </a:t>
            </a:r>
          </a:p>
          <a:p>
            <a:pPr lvl="1"/>
            <a:r>
              <a:rPr kumimoji="1" lang="en-US" altLang="zh-CN" dirty="0"/>
              <a:t>Separate nodes that execute SQL query </a:t>
            </a:r>
          </a:p>
          <a:p>
            <a:pPr lvl="1"/>
            <a:r>
              <a:rPr kumimoji="1" lang="en-US" altLang="zh-CN" dirty="0"/>
              <a:t>Retrieve/update the data via </a:t>
            </a:r>
            <a:r>
              <a:rPr kumimoji="1" lang="en-US" altLang="zh-CN" dirty="0" err="1"/>
              <a:t>TiKV’s</a:t>
            </a:r>
            <a:r>
              <a:rPr kumimoji="1" lang="en-US" altLang="zh-CN" dirty="0"/>
              <a:t> key-value API</a:t>
            </a:r>
          </a:p>
          <a:p>
            <a:pPr lvl="2"/>
            <a:r>
              <a:rPr kumimoji="1" lang="en-US" altLang="zh-CN" sz="1800" dirty="0"/>
              <a:t>How to do the translation is out of the scope of the course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5543CD-900E-FB43-A733-D329590E8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Picture 2" descr="circled-user-male-skin-type-1-2 | Focus Education">
            <a:extLst>
              <a:ext uri="{FF2B5EF4-FFF2-40B4-BE49-F238E27FC236}">
                <a16:creationId xmlns:a16="http://schemas.microsoft.com/office/drawing/2014/main" id="{A3F0D524-97F2-7541-9138-14199BDA2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" y="409370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F6A4B2F-692A-9B46-8E6C-1116B3B04457}"/>
              </a:ext>
            </a:extLst>
          </p:cNvPr>
          <p:cNvSpPr/>
          <p:nvPr/>
        </p:nvSpPr>
        <p:spPr>
          <a:xfrm>
            <a:off x="1400929" y="4196060"/>
            <a:ext cx="35419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sp>
        <p:nvSpPr>
          <p:cNvPr id="7" name="右箭头 6">
            <a:extLst>
              <a:ext uri="{FF2B5EF4-FFF2-40B4-BE49-F238E27FC236}">
                <a16:creationId xmlns:a16="http://schemas.microsoft.com/office/drawing/2014/main" id="{2B68C182-DF5F-E24A-9F7E-51A2D3AD683C}"/>
              </a:ext>
            </a:extLst>
          </p:cNvPr>
          <p:cNvSpPr/>
          <p:nvPr/>
        </p:nvSpPr>
        <p:spPr>
          <a:xfrm>
            <a:off x="4490973" y="4386472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1D52D13-BD4F-E248-AC86-FCA9493F6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78437"/>
            <a:ext cx="957657" cy="1922796"/>
          </a:xfrm>
          <a:prstGeom prst="rect">
            <a:avLst/>
          </a:prstGeom>
        </p:spPr>
      </p:pic>
      <p:sp>
        <p:nvSpPr>
          <p:cNvPr id="10" name="右箭头 9">
            <a:extLst>
              <a:ext uri="{FF2B5EF4-FFF2-40B4-BE49-F238E27FC236}">
                <a16:creationId xmlns:a16="http://schemas.microsoft.com/office/drawing/2014/main" id="{0E1ECC2A-9CD4-F240-A2CF-0D4B4C1CBAE3}"/>
              </a:ext>
            </a:extLst>
          </p:cNvPr>
          <p:cNvSpPr/>
          <p:nvPr/>
        </p:nvSpPr>
        <p:spPr>
          <a:xfrm>
            <a:off x="6424018" y="4386472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2A71445-B219-C94C-A282-19DAC0F1B871}"/>
              </a:ext>
            </a:extLst>
          </p:cNvPr>
          <p:cNvSpPr/>
          <p:nvPr/>
        </p:nvSpPr>
        <p:spPr>
          <a:xfrm>
            <a:off x="6239934" y="3873741"/>
            <a:ext cx="915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KV API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F544AF9-ECEF-B944-AF56-BF5B71F3C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496" y="3289021"/>
            <a:ext cx="1292605" cy="231392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BD92608-41E6-104E-AA8C-5DA782EEB417}"/>
              </a:ext>
            </a:extLst>
          </p:cNvPr>
          <p:cNvSpPr/>
          <p:nvPr/>
        </p:nvSpPr>
        <p:spPr>
          <a:xfrm>
            <a:off x="4334601" y="38737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SQL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81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DD6148-B43D-E947-AAE1-677CB8A0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(Simplified) </a:t>
            </a:r>
            <a:r>
              <a:rPr kumimoji="1" lang="en-US" altLang="zh-CN" dirty="0" err="1"/>
              <a:t>TiDB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B996DA-8499-4B40-8F1D-714281739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have touched many important concepts that supports modern NewSQL databases, e.g.,  </a:t>
            </a:r>
          </a:p>
          <a:p>
            <a:pPr lvl="1"/>
            <a:r>
              <a:rPr kumimoji="1" lang="en-US" altLang="zh-CN" dirty="0"/>
              <a:t>How to store the data</a:t>
            </a:r>
          </a:p>
          <a:p>
            <a:pPr lvl="1"/>
            <a:r>
              <a:rPr kumimoji="1" lang="en-US" altLang="zh-CN" dirty="0"/>
              <a:t>How to ensure ACID + High Availability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323040-6D14-CF42-A952-06E33FA7B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5" name="Picture 2" descr="circled-user-male-skin-type-1-2 | Focus Education">
            <a:extLst>
              <a:ext uri="{FF2B5EF4-FFF2-40B4-BE49-F238E27FC236}">
                <a16:creationId xmlns:a16="http://schemas.microsoft.com/office/drawing/2014/main" id="{0BF8BD01-839F-C74C-8F37-F52B2238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05" y="3846608"/>
            <a:ext cx="983385" cy="98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BAE407DC-9E94-A64D-95AD-29F91937FA02}"/>
              </a:ext>
            </a:extLst>
          </p:cNvPr>
          <p:cNvSpPr/>
          <p:nvPr/>
        </p:nvSpPr>
        <p:spPr>
          <a:xfrm>
            <a:off x="1287554" y="3947577"/>
            <a:ext cx="12961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ea typeface="Microsoft YaHei" panose="020B0503020204020204" pitchFamily="34" charset="-122"/>
                <a:cs typeface="Arial" panose="020B0604020202020204" pitchFamily="34" charset="0"/>
              </a:rPr>
              <a:t>query=</a:t>
            </a:r>
          </a:p>
          <a:p>
            <a:r>
              <a:rPr lang="en-US" altLang="zh-CN" sz="1200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select price from items</a:t>
            </a:r>
          </a:p>
          <a:p>
            <a:r>
              <a:rPr lang="en-US" altLang="zh-CN" sz="1200" dirty="0">
                <a:latin typeface="Consolas" panose="020B0609020204030204" pitchFamily="49" charset="0"/>
                <a:ea typeface="Microsoft YaHei" panose="020B0503020204020204" pitchFamily="34" charset="-122"/>
                <a:cs typeface="Consolas" panose="020B0609020204030204" pitchFamily="49" charset="0"/>
              </a:rPr>
              <a:t>where name = “IPAD”  </a:t>
            </a:r>
            <a:endParaRPr lang="zh-CN" altLang="en-US" sz="1200" dirty="0">
              <a:latin typeface="Consolas" panose="020B0609020204030204" pitchFamily="49" charset="0"/>
              <a:ea typeface="Microsoft YaHei" panose="020B0503020204020204" pitchFamily="34" charset="-122"/>
              <a:cs typeface="Consolas" panose="020B0609020204030204" pitchFamily="49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3F12F2-1BFF-2640-B873-9AEFEDC44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873" y="3526992"/>
            <a:ext cx="957657" cy="1922796"/>
          </a:xfrm>
          <a:prstGeom prst="rect">
            <a:avLst/>
          </a:prstGeom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827A0BFA-05FB-F346-B80F-4CAAE6FCDAEA}"/>
              </a:ext>
            </a:extLst>
          </p:cNvPr>
          <p:cNvSpPr/>
          <p:nvPr/>
        </p:nvSpPr>
        <p:spPr>
          <a:xfrm>
            <a:off x="4609501" y="4143560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74741F-CC28-094A-AA4A-9005DE598568}"/>
              </a:ext>
            </a:extLst>
          </p:cNvPr>
          <p:cNvSpPr/>
          <p:nvPr/>
        </p:nvSpPr>
        <p:spPr>
          <a:xfrm>
            <a:off x="4398725" y="3659036"/>
            <a:ext cx="915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KV API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B8AE7BF-D087-E64A-86FE-F45869B0A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620" y="3135865"/>
            <a:ext cx="1292605" cy="2313923"/>
          </a:xfrm>
          <a:prstGeom prst="rect">
            <a:avLst/>
          </a:prstGeom>
        </p:spPr>
      </p:pic>
      <p:sp>
        <p:nvSpPr>
          <p:cNvPr id="11" name="右箭头 10">
            <a:extLst>
              <a:ext uri="{FF2B5EF4-FFF2-40B4-BE49-F238E27FC236}">
                <a16:creationId xmlns:a16="http://schemas.microsoft.com/office/drawing/2014/main" id="{1771C89E-6F1E-1244-A8DD-69B9E689793D}"/>
              </a:ext>
            </a:extLst>
          </p:cNvPr>
          <p:cNvSpPr/>
          <p:nvPr/>
        </p:nvSpPr>
        <p:spPr>
          <a:xfrm>
            <a:off x="2644371" y="4143560"/>
            <a:ext cx="547531" cy="623695"/>
          </a:xfrm>
          <a:prstGeom prst="rightArrow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7E9893-E488-444D-A0BC-9D6251E1D766}"/>
              </a:ext>
            </a:extLst>
          </p:cNvPr>
          <p:cNvSpPr/>
          <p:nvPr/>
        </p:nvSpPr>
        <p:spPr>
          <a:xfrm>
            <a:off x="2529138" y="3670355"/>
            <a:ext cx="646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SQL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56CD041D-6377-E14D-BB36-F8371F137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408" y="2723767"/>
            <a:ext cx="1539236" cy="17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901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606" y="1955677"/>
            <a:ext cx="8154416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Detailed case study: </a:t>
            </a:r>
            <a:r>
              <a:rPr lang="en-US" altLang="zh-CN" kern="0" dirty="0">
                <a:solidFill>
                  <a:srgbClr val="C00000"/>
                </a:solidFill>
                <a:ea typeface="+mn-ea"/>
              </a:rPr>
              <a:t>Google Spanner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05408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BDD1A1-D629-C04C-94A7-30F26E6F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C723F6-7F5F-0D49-91AF-83571EA02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Data </a:t>
            </a:r>
            <a:r>
              <a:rPr kumimoji="1" lang="en-US" altLang="zh-CN" dirty="0">
                <a:solidFill>
                  <a:srgbClr val="C00000"/>
                </a:solidFill>
              </a:rPr>
              <a:t>sharded</a:t>
            </a:r>
            <a:r>
              <a:rPr kumimoji="1" lang="en-US" altLang="zh-CN" dirty="0"/>
              <a:t> &amp;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replicated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 many machines &amp; datacenters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Due to large volume of the data </a:t>
            </a:r>
          </a:p>
          <a:p>
            <a:pPr lvl="1"/>
            <a:r>
              <a:rPr kumimoji="1" lang="en-US" altLang="zh-CN" dirty="0"/>
              <a:t>For better fault tolerance &amp; closer to the users</a:t>
            </a:r>
          </a:p>
          <a:p>
            <a:pPr lvl="2"/>
            <a:r>
              <a:rPr kumimoji="1" lang="en-US" altLang="zh-CN" sz="1800" dirty="0"/>
              <a:t>E.g., One datacenter crashes never affect others </a:t>
            </a:r>
          </a:p>
          <a:p>
            <a:r>
              <a:rPr kumimoji="1" lang="en-US" altLang="zh-CN" dirty="0"/>
              <a:t>Strong requirements for distributed transaction (TX)s </a:t>
            </a:r>
          </a:p>
          <a:p>
            <a:pPr lvl="1"/>
            <a:r>
              <a:rPr kumimoji="1" lang="en-US" altLang="zh-CN" dirty="0"/>
              <a:t>With ACID properties -&gt; simplify developer’s on maintaining </a:t>
            </a:r>
            <a:r>
              <a:rPr kumimoji="1" lang="en-US" altLang="zh-CN" b="1" dirty="0">
                <a:solidFill>
                  <a:srgbClr val="BE384B"/>
                </a:solidFill>
              </a:rPr>
              <a:t>consistency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83A93D-1C4C-EB4B-A802-33A4884D3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AE9D42-0CD9-2641-9AC2-0D732C2E7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4319644"/>
            <a:ext cx="3891000" cy="857039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D2ACCAA4-20B6-7649-B9A9-545C2292950A}"/>
              </a:ext>
            </a:extLst>
          </p:cNvPr>
          <p:cNvCxnSpPr>
            <a:cxnSpLocks/>
          </p:cNvCxnSpPr>
          <p:nvPr/>
        </p:nvCxnSpPr>
        <p:spPr>
          <a:xfrm>
            <a:off x="5133484" y="3898800"/>
            <a:ext cx="3455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14E4D959-DCB5-014F-9CA4-144D66D5D4F4}"/>
              </a:ext>
            </a:extLst>
          </p:cNvPr>
          <p:cNvCxnSpPr>
            <a:cxnSpLocks/>
          </p:cNvCxnSpPr>
          <p:nvPr/>
        </p:nvCxnSpPr>
        <p:spPr>
          <a:xfrm>
            <a:off x="683568" y="3898800"/>
            <a:ext cx="3455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eo-Distributed Active-Active Redis Applications | Redis Documentation  Center">
            <a:extLst>
              <a:ext uri="{FF2B5EF4-FFF2-40B4-BE49-F238E27FC236}">
                <a16:creationId xmlns:a16="http://schemas.microsoft.com/office/drawing/2014/main" id="{37D7A5BD-7296-614D-867C-F0D738EC9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90" y="3967609"/>
            <a:ext cx="2362759" cy="168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75625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C618E8-B9B5-694F-BCD3-9E32CA4A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Physical layout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186F4-D8E4-F849-B5A3-4A6ABC07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274750"/>
          </a:xfrm>
        </p:spPr>
        <p:txBody>
          <a:bodyPr>
            <a:normAutofit/>
          </a:bodyPr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Data sharded &amp;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replicated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over many machines </a:t>
            </a:r>
            <a:r>
              <a:rPr kumimoji="1" lang="en-US" altLang="zh-CN" b="0" dirty="0">
                <a:solidFill>
                  <a:schemeClr val="tx1"/>
                </a:solidFill>
              </a:rPr>
              <a:t>&amp; datacenters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Tolerate machine failures in a single datacenter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51C1E-D770-F345-AE0D-1D893EB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7CBA95C-C24B-574D-B35D-60B8AACAF743}"/>
              </a:ext>
            </a:extLst>
          </p:cNvPr>
          <p:cNvGrpSpPr/>
          <p:nvPr/>
        </p:nvGrpSpPr>
        <p:grpSpPr>
          <a:xfrm>
            <a:off x="528821" y="2097820"/>
            <a:ext cx="4931166" cy="626585"/>
            <a:chOff x="528821" y="2097820"/>
            <a:chExt cx="4931166" cy="626585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144C0E3-A8E9-7E4B-996E-67AC0B1C86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5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A8FCAA1B-CB8F-FF4F-B17E-196E2A121C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2" descr="Apple | LinkedIn">
                <a:extLst>
                  <a:ext uri="{FF2B5EF4-FFF2-40B4-BE49-F238E27FC236}">
                    <a16:creationId xmlns:a16="http://schemas.microsoft.com/office/drawing/2014/main" id="{36D21A00-7785-E344-B24A-8C50C561D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05FD746B-3DDC-6743-857E-B73A6AFE4E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5806972B-826A-2A49-B326-6926C60BDF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C14C6B2D-6304-D645-9AC5-85E6668F6C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BC6CED5-B947-E943-BC9E-12A8E5F7EC73}"/>
                </a:ext>
              </a:extLst>
            </p:cNvPr>
            <p:cNvSpPr/>
            <p:nvPr/>
          </p:nvSpPr>
          <p:spPr>
            <a:xfrm>
              <a:off x="528821" y="2259363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  <p:sp>
        <p:nvSpPr>
          <p:cNvPr id="11" name="磁盘 10">
            <a:extLst>
              <a:ext uri="{FF2B5EF4-FFF2-40B4-BE49-F238E27FC236}">
                <a16:creationId xmlns:a16="http://schemas.microsoft.com/office/drawing/2014/main" id="{79EC5D62-E221-8B48-9B9E-7C22657DB2BB}"/>
              </a:ext>
            </a:extLst>
          </p:cNvPr>
          <p:cNvSpPr/>
          <p:nvPr/>
        </p:nvSpPr>
        <p:spPr>
          <a:xfrm>
            <a:off x="2153147" y="3561713"/>
            <a:ext cx="1002407" cy="931917"/>
          </a:xfrm>
          <a:prstGeom prst="flowChartMagneticDisk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6C4BF-9A01-A743-A88C-3EBCAB48D0C5}"/>
              </a:ext>
            </a:extLst>
          </p:cNvPr>
          <p:cNvSpPr/>
          <p:nvPr/>
        </p:nvSpPr>
        <p:spPr>
          <a:xfrm>
            <a:off x="528821" y="369092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</a:t>
            </a:r>
            <a:endParaRPr lang="zh-CN" altLang="en-US" b="1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3F17FA1C-6B13-7843-A638-16939C9FA6FB}"/>
              </a:ext>
            </a:extLst>
          </p:cNvPr>
          <p:cNvCxnSpPr>
            <a:cxnSpLocks/>
          </p:cNvCxnSpPr>
          <p:nvPr/>
        </p:nvCxnSpPr>
        <p:spPr>
          <a:xfrm>
            <a:off x="4067944" y="2824965"/>
            <a:ext cx="0" cy="30963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857B975F-57BA-434E-9F07-995FFA04BEBB}"/>
              </a:ext>
            </a:extLst>
          </p:cNvPr>
          <p:cNvCxnSpPr>
            <a:cxnSpLocks/>
          </p:cNvCxnSpPr>
          <p:nvPr/>
        </p:nvCxnSpPr>
        <p:spPr>
          <a:xfrm flipH="1">
            <a:off x="3155554" y="2857500"/>
            <a:ext cx="768374" cy="83342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BAB07C3-59E8-8949-91A1-9DCD72152F01}"/>
              </a:ext>
            </a:extLst>
          </p:cNvPr>
          <p:cNvCxnSpPr>
            <a:cxnSpLocks/>
          </p:cNvCxnSpPr>
          <p:nvPr/>
        </p:nvCxnSpPr>
        <p:spPr>
          <a:xfrm flipH="1" flipV="1">
            <a:off x="3155554" y="4405672"/>
            <a:ext cx="768374" cy="130932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6F551ED-9145-F94A-817E-8898741C5228}"/>
              </a:ext>
            </a:extLst>
          </p:cNvPr>
          <p:cNvGrpSpPr/>
          <p:nvPr/>
        </p:nvGrpSpPr>
        <p:grpSpPr>
          <a:xfrm>
            <a:off x="4662000" y="2875117"/>
            <a:ext cx="1031051" cy="1000469"/>
            <a:chOff x="4660207" y="2875117"/>
            <a:chExt cx="1031051" cy="1000469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9D6FACA-58ED-9C47-8F84-AFA91F0D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2326C30-CF78-B54C-A282-7D9F5A996F6F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Server0</a:t>
              </a:r>
              <a:endParaRPr lang="zh-CN" altLang="en-US" b="1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15C952A-7603-1747-8296-47CA26CCFB33}"/>
              </a:ext>
            </a:extLst>
          </p:cNvPr>
          <p:cNvGrpSpPr/>
          <p:nvPr/>
        </p:nvGrpSpPr>
        <p:grpSpPr>
          <a:xfrm>
            <a:off x="4651030" y="4296493"/>
            <a:ext cx="1031051" cy="1000469"/>
            <a:chOff x="4660207" y="2875117"/>
            <a:chExt cx="1031051" cy="1000469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4EE13F86-DAA7-EB4C-9C4B-6AA49F4D3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67219" y="2875117"/>
              <a:ext cx="617028" cy="617028"/>
            </a:xfrm>
            <a:prstGeom prst="rect">
              <a:avLst/>
            </a:prstGeom>
          </p:spPr>
        </p:pic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0838C54A-F821-CD4E-BAF0-527DFEB6E8D0}"/>
                </a:ext>
              </a:extLst>
            </p:cNvPr>
            <p:cNvSpPr/>
            <p:nvPr/>
          </p:nvSpPr>
          <p:spPr>
            <a:xfrm>
              <a:off x="4660207" y="3506254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Server1</a:t>
              </a:r>
              <a:endParaRPr lang="zh-CN" altLang="en-US" b="1" dirty="0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FD23C16F-4473-B54C-8C1B-53EDB5306C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8641" y="2635800"/>
            <a:ext cx="1752990" cy="856346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E8CDB5BA-A227-0F4D-8D6B-F095637F03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60512" y="2635799"/>
            <a:ext cx="1583488" cy="870455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E8985C3E-6BDA-5946-9248-C9550547C3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9977" y="4123070"/>
            <a:ext cx="1752990" cy="85634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3C883403-84E7-D647-A044-9EEA0B9748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24816" y="4123070"/>
            <a:ext cx="1583488" cy="870455"/>
          </a:xfrm>
          <a:prstGeom prst="rect">
            <a:avLst/>
          </a:prstGeom>
        </p:spPr>
      </p:pic>
      <p:sp>
        <p:nvSpPr>
          <p:cNvPr id="54" name="Rectangle 13">
            <a:extLst>
              <a:ext uri="{FF2B5EF4-FFF2-40B4-BE49-F238E27FC236}">
                <a16:creationId xmlns:a16="http://schemas.microsoft.com/office/drawing/2014/main" id="{715CAD6B-2218-7F4C-862D-8D4DDB74A1DD}"/>
              </a:ext>
            </a:extLst>
          </p:cNvPr>
          <p:cNvSpPr/>
          <p:nvPr/>
        </p:nvSpPr>
        <p:spPr>
          <a:xfrm>
            <a:off x="5742274" y="3657960"/>
            <a:ext cx="306445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Replication factor = 2</a:t>
            </a:r>
          </a:p>
        </p:txBody>
      </p:sp>
    </p:spTree>
    <p:extLst>
      <p:ext uri="{BB962C8B-B14F-4D97-AF65-F5344CB8AC3E}">
        <p14:creationId xmlns:p14="http://schemas.microsoft.com/office/powerpoint/2010/main" val="23643637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orld Data Center Map, transparent png">
            <a:extLst>
              <a:ext uri="{FF2B5EF4-FFF2-40B4-BE49-F238E27FC236}">
                <a16:creationId xmlns:a16="http://schemas.microsoft.com/office/drawing/2014/main" id="{8F70FD09-C0B1-FE42-BA8B-8A6B55C44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4137628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C618E8-B9B5-694F-BCD3-9E32CA4A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Physical layout of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E8186F4-D8E4-F849-B5A3-4A6ABC078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79438"/>
          </a:xfrm>
        </p:spPr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Data sharded &amp;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replicated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over many machines &amp; </a:t>
            </a:r>
            <a:r>
              <a:rPr kumimoji="1" lang="en-US" altLang="zh-CN" dirty="0">
                <a:solidFill>
                  <a:srgbClr val="C00000"/>
                </a:solidFill>
              </a:rPr>
              <a:t>datacenters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Tolerate machine failures across datacenters &amp; lower request latency 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51C1E-D770-F345-AE0D-1D893EB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86C4BF-9A01-A743-A88C-3EBCAB48D0C5}"/>
              </a:ext>
            </a:extLst>
          </p:cNvPr>
          <p:cNvSpPr/>
          <p:nvPr/>
        </p:nvSpPr>
        <p:spPr>
          <a:xfrm>
            <a:off x="528821" y="449085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Data centers</a:t>
            </a:r>
            <a:endParaRPr lang="zh-CN" altLang="en-US" b="1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3D1A076-2FC2-BD43-B440-6D9650BAB24B}"/>
              </a:ext>
            </a:extLst>
          </p:cNvPr>
          <p:cNvGrpSpPr/>
          <p:nvPr/>
        </p:nvGrpSpPr>
        <p:grpSpPr>
          <a:xfrm>
            <a:off x="528821" y="2097820"/>
            <a:ext cx="4931166" cy="626585"/>
            <a:chOff x="528821" y="2097820"/>
            <a:chExt cx="4931166" cy="626585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96AA607-46E8-3841-9406-E1FAA40DDC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87869" y="2097820"/>
              <a:ext cx="3072118" cy="626585"/>
              <a:chOff x="2003938" y="1785208"/>
              <a:chExt cx="3755391" cy="765944"/>
            </a:xfrm>
          </p:grpSpPr>
          <p:pic>
            <p:nvPicPr>
              <p:cNvPr id="41" name="Picture 16" descr="Huawei - Building a Fully Connected, Intelligent World">
                <a:extLst>
                  <a:ext uri="{FF2B5EF4-FFF2-40B4-BE49-F238E27FC236}">
                    <a16:creationId xmlns:a16="http://schemas.microsoft.com/office/drawing/2014/main" id="{10612766-0AB3-7B42-8F59-2F7357ED18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09354" y="1932224"/>
                <a:ext cx="1035672" cy="5178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2" descr="Apple | LinkedIn">
                <a:extLst>
                  <a:ext uri="{FF2B5EF4-FFF2-40B4-BE49-F238E27FC236}">
                    <a16:creationId xmlns:a16="http://schemas.microsoft.com/office/drawing/2014/main" id="{1E7EFFCC-1985-FB45-A2D7-8B83541F4C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3410" y="1785208"/>
                <a:ext cx="765944" cy="7659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6" descr="Apple 10.2-inch iPad (8th Gen) Wi-Fi 32GB - Space Gray - Walmart.com">
                <a:extLst>
                  <a:ext uri="{FF2B5EF4-FFF2-40B4-BE49-F238E27FC236}">
                    <a16:creationId xmlns:a16="http://schemas.microsoft.com/office/drawing/2014/main" id="{3590DFDB-3C6E-2749-AA1F-68AAB778BEB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3938" y="1845842"/>
                <a:ext cx="650413" cy="650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8" descr="Apple 10.9-Inch iPad Air Latest Model (4th Generation) with Wi-Fi 64GB Sky  Blue MYFQ2LL/A - Best Buy">
                <a:extLst>
                  <a:ext uri="{FF2B5EF4-FFF2-40B4-BE49-F238E27FC236}">
                    <a16:creationId xmlns:a16="http://schemas.microsoft.com/office/drawing/2014/main" id="{681D28D7-38C4-5448-8171-8BEBDC2B48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8597" y="1892039"/>
                <a:ext cx="492646" cy="5580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8" descr="Amazon.com: Huawei P Smart (2021) Dual-SIM 128GB (GSM Only | No CDMA)  Factory Unlocked 4G/LTE Smartphone (Gold) - International Version : Cell  Phones &amp; Accessories">
                <a:extLst>
                  <a:ext uri="{FF2B5EF4-FFF2-40B4-BE49-F238E27FC236}">
                    <a16:creationId xmlns:a16="http://schemas.microsoft.com/office/drawing/2014/main" id="{73CD3C56-46A3-BA4C-9368-B400219163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2080" y="1913552"/>
                <a:ext cx="467249" cy="63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774E10F1-ED13-1542-B49A-C123A7E8DB55}"/>
                </a:ext>
              </a:extLst>
            </p:cNvPr>
            <p:cNvSpPr/>
            <p:nvPr/>
          </p:nvSpPr>
          <p:spPr>
            <a:xfrm>
              <a:off x="528821" y="2259363"/>
              <a:ext cx="12362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User data</a:t>
              </a:r>
              <a:endParaRPr lang="zh-CN" altLang="en-US" b="1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499C8B5-DDDC-3E4A-9AFB-29D598E4D731}"/>
              </a:ext>
            </a:extLst>
          </p:cNvPr>
          <p:cNvGrpSpPr/>
          <p:nvPr/>
        </p:nvGrpSpPr>
        <p:grpSpPr>
          <a:xfrm>
            <a:off x="5419710" y="4024897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50" name="磁盘 49">
              <a:extLst>
                <a:ext uri="{FF2B5EF4-FFF2-40B4-BE49-F238E27FC236}">
                  <a16:creationId xmlns:a16="http://schemas.microsoft.com/office/drawing/2014/main" id="{ECC8A422-18EA-EA4C-AC8F-2C11B9D63F9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A53975FE-4A34-F74E-AE3A-747D8F2054B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EE852205-8435-104A-8247-54833EAEFA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9488" y="2975778"/>
            <a:ext cx="1564760" cy="9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24CE4613-03B8-3A45-89EE-978707FED3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7751" y="2967202"/>
            <a:ext cx="1564760" cy="9072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任意形状 19">
            <a:extLst>
              <a:ext uri="{FF2B5EF4-FFF2-40B4-BE49-F238E27FC236}">
                <a16:creationId xmlns:a16="http://schemas.microsoft.com/office/drawing/2014/main" id="{B7F17956-5F2E-2D46-A444-AD84F1CBDD04}"/>
              </a:ext>
            </a:extLst>
          </p:cNvPr>
          <p:cNvSpPr/>
          <p:nvPr/>
        </p:nvSpPr>
        <p:spPr>
          <a:xfrm>
            <a:off x="3001727" y="4609578"/>
            <a:ext cx="543139" cy="585642"/>
          </a:xfrm>
          <a:custGeom>
            <a:avLst/>
            <a:gdLst>
              <a:gd name="connsiteX0" fmla="*/ 179884 w 543139"/>
              <a:gd name="connsiteY0" fmla="*/ 0 h 585642"/>
              <a:gd name="connsiteX1" fmla="*/ 17046 w 543139"/>
              <a:gd name="connsiteY1" fmla="*/ 526093 h 585642"/>
              <a:gd name="connsiteX2" fmla="*/ 543139 w 543139"/>
              <a:gd name="connsiteY2" fmla="*/ 551145 h 58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139" h="585642">
                <a:moveTo>
                  <a:pt x="179884" y="0"/>
                </a:moveTo>
                <a:cubicBezTo>
                  <a:pt x="68194" y="217118"/>
                  <a:pt x="-43496" y="434236"/>
                  <a:pt x="17046" y="526093"/>
                </a:cubicBezTo>
                <a:cubicBezTo>
                  <a:pt x="77588" y="617950"/>
                  <a:pt x="310363" y="584547"/>
                  <a:pt x="543139" y="551145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E7D9FDC-1FB4-C14F-B448-3892A0D00F57}"/>
              </a:ext>
            </a:extLst>
          </p:cNvPr>
          <p:cNvGrpSpPr/>
          <p:nvPr/>
        </p:nvGrpSpPr>
        <p:grpSpPr>
          <a:xfrm>
            <a:off x="2721885" y="3957199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79EC5D62-E221-8B48-9B9E-7C22657DB2BB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B4C3D74-0CA2-DB41-9283-8F6C253B8C05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89B58780-4D0C-4048-8448-DFFFCC8AD819}"/>
              </a:ext>
            </a:extLst>
          </p:cNvPr>
          <p:cNvSpPr/>
          <p:nvPr/>
        </p:nvSpPr>
        <p:spPr>
          <a:xfrm>
            <a:off x="5411244" y="4885151"/>
            <a:ext cx="895901" cy="341228"/>
          </a:xfrm>
          <a:custGeom>
            <a:avLst/>
            <a:gdLst>
              <a:gd name="connsiteX0" fmla="*/ 751561 w 895901"/>
              <a:gd name="connsiteY0" fmla="*/ 0 h 341228"/>
              <a:gd name="connsiteX1" fmla="*/ 839244 w 895901"/>
              <a:gd name="connsiteY1" fmla="*/ 338202 h 341228"/>
              <a:gd name="connsiteX2" fmla="*/ 0 w 895901"/>
              <a:gd name="connsiteY2" fmla="*/ 137786 h 341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901" h="341228">
                <a:moveTo>
                  <a:pt x="751561" y="0"/>
                </a:moveTo>
                <a:cubicBezTo>
                  <a:pt x="858032" y="157619"/>
                  <a:pt x="964504" y="315238"/>
                  <a:pt x="839244" y="338202"/>
                </a:cubicBezTo>
                <a:cubicBezTo>
                  <a:pt x="713984" y="361166"/>
                  <a:pt x="356992" y="249476"/>
                  <a:pt x="0" y="137786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6E367C04-F79B-B64D-9C92-14F781000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38694" y="3797357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13">
            <a:extLst>
              <a:ext uri="{FF2B5EF4-FFF2-40B4-BE49-F238E27FC236}">
                <a16:creationId xmlns:a16="http://schemas.microsoft.com/office/drawing/2014/main" id="{B1BCB99F-02F9-024C-941E-1294218C1A9E}"/>
              </a:ext>
            </a:extLst>
          </p:cNvPr>
          <p:cNvSpPr/>
          <p:nvPr/>
        </p:nvSpPr>
        <p:spPr>
          <a:xfrm>
            <a:off x="6473907" y="4529957"/>
            <a:ext cx="2529574" cy="90370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Users from china can query DC at china for lower latency </a:t>
            </a: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FD6C306-7A64-514C-8904-E69749C363DF}"/>
              </a:ext>
            </a:extLst>
          </p:cNvPr>
          <p:cNvCxnSpPr/>
          <p:nvPr/>
        </p:nvCxnSpPr>
        <p:spPr>
          <a:xfrm flipH="1">
            <a:off x="6589274" y="4225652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8251C09-1208-984D-8CD7-9D6C79E9C17A}"/>
              </a:ext>
            </a:extLst>
          </p:cNvPr>
          <p:cNvCxnSpPr>
            <a:cxnSpLocks/>
          </p:cNvCxnSpPr>
          <p:nvPr/>
        </p:nvCxnSpPr>
        <p:spPr>
          <a:xfrm rot="10800000" flipH="1">
            <a:off x="6642511" y="4362381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B8D625D5-35F3-1148-A629-5194CA71727F}"/>
              </a:ext>
            </a:extLst>
          </p:cNvPr>
          <p:cNvGrpSpPr/>
          <p:nvPr/>
        </p:nvGrpSpPr>
        <p:grpSpPr>
          <a:xfrm>
            <a:off x="2274849" y="3682678"/>
            <a:ext cx="631904" cy="200055"/>
            <a:chOff x="1428970" y="3674445"/>
            <a:chExt cx="631904" cy="20005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987F046-835E-2042-BBAA-424A61EE4641}"/>
                </a:ext>
              </a:extLst>
            </p:cNvPr>
            <p:cNvSpPr/>
            <p:nvPr/>
          </p:nvSpPr>
          <p:spPr>
            <a:xfrm>
              <a:off x="1527032" y="3736591"/>
              <a:ext cx="361409" cy="75761"/>
            </a:xfrm>
            <a:prstGeom prst="rect">
              <a:avLst/>
            </a:prstGeom>
            <a:solidFill>
              <a:schemeClr val="bg1"/>
            </a:solidFill>
            <a:ln w="254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72C1567-E613-0346-A7EA-03CD5AA5F240}"/>
                </a:ext>
              </a:extLst>
            </p:cNvPr>
            <p:cNvSpPr/>
            <p:nvPr/>
          </p:nvSpPr>
          <p:spPr>
            <a:xfrm>
              <a:off x="1428970" y="3674445"/>
              <a:ext cx="63190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700" b="1" dirty="0"/>
                <a:t>Server1</a:t>
              </a:r>
              <a:endParaRPr lang="zh-CN" altLang="en-US" sz="700" b="1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9F59D2E-98D7-5B4D-9F05-EBFC501CAED1}"/>
              </a:ext>
            </a:extLst>
          </p:cNvPr>
          <p:cNvGrpSpPr/>
          <p:nvPr/>
        </p:nvGrpSpPr>
        <p:grpSpPr>
          <a:xfrm>
            <a:off x="5039259" y="3682676"/>
            <a:ext cx="631904" cy="200055"/>
            <a:chOff x="1428970" y="3674445"/>
            <a:chExt cx="631904" cy="200055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0238A0E-5B81-544D-91D5-14ABD3D7DD59}"/>
                </a:ext>
              </a:extLst>
            </p:cNvPr>
            <p:cNvSpPr/>
            <p:nvPr/>
          </p:nvSpPr>
          <p:spPr>
            <a:xfrm>
              <a:off x="1527032" y="3736591"/>
              <a:ext cx="361409" cy="75761"/>
            </a:xfrm>
            <a:prstGeom prst="rect">
              <a:avLst/>
            </a:prstGeom>
            <a:solidFill>
              <a:schemeClr val="bg1"/>
            </a:solidFill>
            <a:ln w="25400">
              <a:noFill/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D6B2A00-290E-7D4E-B098-218F62C0E4CC}"/>
                </a:ext>
              </a:extLst>
            </p:cNvPr>
            <p:cNvSpPr/>
            <p:nvPr/>
          </p:nvSpPr>
          <p:spPr>
            <a:xfrm>
              <a:off x="1428970" y="3674445"/>
              <a:ext cx="631904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700" b="1" dirty="0"/>
                <a:t>Server1</a:t>
              </a:r>
              <a:endParaRPr lang="zh-CN" alt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19773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Maintain consistency over geo-replicated data is non-trivial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47084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8F492-9ACD-CD44-86E9-4B61547C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the consistency goal? External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9B8A7-E403-F14C-AD67-5A8F9ED9F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992067"/>
          </a:xfrm>
        </p:spPr>
        <p:txBody>
          <a:bodyPr/>
          <a:lstStyle/>
          <a:p>
            <a:r>
              <a:rPr kumimoji="1" lang="en-US" altLang="zh-CN" dirty="0"/>
              <a:t>External consistency is the most desirable for the programmer </a:t>
            </a:r>
          </a:p>
          <a:p>
            <a:pPr lvl="1"/>
            <a:r>
              <a:rPr kumimoji="1" lang="en-US" altLang="zh-CN" dirty="0"/>
              <a:t>Simplified definition: </a:t>
            </a:r>
            <a:r>
              <a:rPr lang="en" altLang="zh-CN" i="1" dirty="0"/>
              <a:t>If T1 completes before T2 starts, T2 must see T1's writes.</a:t>
            </a:r>
            <a:endParaRPr kumimoji="1" lang="en-US" altLang="zh-CN" i="1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34801-4765-4C45-BD5D-9DB11D51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 dirty="0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7FC33733-C79E-8444-B3AF-0E4C06F6D305}"/>
              </a:ext>
            </a:extLst>
          </p:cNvPr>
          <p:cNvCxnSpPr/>
          <p:nvPr/>
        </p:nvCxnSpPr>
        <p:spPr>
          <a:xfrm>
            <a:off x="971600" y="3289548"/>
            <a:ext cx="7200800" cy="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B5C7D55A-A3A3-464F-AC51-37E7E4579906}"/>
              </a:ext>
            </a:extLst>
          </p:cNvPr>
          <p:cNvSpPr/>
          <p:nvPr/>
        </p:nvSpPr>
        <p:spPr>
          <a:xfrm>
            <a:off x="7620000" y="3361567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2050" name="Picture 2" descr="circled-user-male-skin-type-1-2 | Focus Education">
            <a:extLst>
              <a:ext uri="{FF2B5EF4-FFF2-40B4-BE49-F238E27FC236}">
                <a16:creationId xmlns:a16="http://schemas.microsoft.com/office/drawing/2014/main" id="{1BEC9EA2-9C13-5C4A-93FC-E5307FFD6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32" y="3664153"/>
            <a:ext cx="1476772" cy="14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ser Experience (UX) &amp; CRO - Pavilion Web">
            <a:extLst>
              <a:ext uri="{FF2B5EF4-FFF2-40B4-BE49-F238E27FC236}">
                <a16:creationId xmlns:a16="http://schemas.microsoft.com/office/drawing/2014/main" id="{15C3F0BF-5050-984C-BCC1-179CC88AE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748" y="3891817"/>
            <a:ext cx="1270903" cy="12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7ECDAA2-8994-C841-B5B0-DD9861E6CD1A}"/>
              </a:ext>
            </a:extLst>
          </p:cNvPr>
          <p:cNvSpPr/>
          <p:nvPr/>
        </p:nvSpPr>
        <p:spPr>
          <a:xfrm>
            <a:off x="1853016" y="5156726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John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4547B54-6E91-7144-BCD9-2AB6DFDF429A}"/>
              </a:ext>
            </a:extLst>
          </p:cNvPr>
          <p:cNvSpPr/>
          <p:nvPr/>
        </p:nvSpPr>
        <p:spPr>
          <a:xfrm>
            <a:off x="6255681" y="5167255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</a:t>
            </a:r>
            <a:endParaRPr lang="zh-CN" altLang="en-US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B229308-B89C-614E-8551-7FB14D81DE9B}"/>
              </a:ext>
            </a:extLst>
          </p:cNvPr>
          <p:cNvGrpSpPr/>
          <p:nvPr/>
        </p:nvGrpSpPr>
        <p:grpSpPr>
          <a:xfrm>
            <a:off x="1115616" y="2662480"/>
            <a:ext cx="2448272" cy="927526"/>
            <a:chOff x="1187624" y="2137176"/>
            <a:chExt cx="2448272" cy="92752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082CD3E-BF28-EC42-B534-54BAC101DFDB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E820F97-B41D-894F-8C2C-B27D8E23E731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7F5BA4B-4963-7443-A98D-8D540AF720B6}"/>
                </a:ext>
              </a:extLst>
            </p:cNvPr>
            <p:cNvSpPr/>
            <p:nvPr/>
          </p:nvSpPr>
          <p:spPr>
            <a:xfrm>
              <a:off x="1402472" y="2486075"/>
              <a:ext cx="18582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 = 100$</a:t>
              </a:r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E9CB48C-E6EC-0C4C-BFA3-7DC55D49EAE7}"/>
              </a:ext>
            </a:extLst>
          </p:cNvPr>
          <p:cNvGrpSpPr/>
          <p:nvPr/>
        </p:nvGrpSpPr>
        <p:grpSpPr>
          <a:xfrm>
            <a:off x="4819572" y="2663157"/>
            <a:ext cx="2448272" cy="927526"/>
            <a:chOff x="1187624" y="2137176"/>
            <a:chExt cx="2448272" cy="92752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CE55B0-D7CB-E143-9DE0-FF6E1F1C978F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D696D67-26D4-0F41-92B0-C65E14C0CAA4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652859A-DD66-3245-B953-CE92A7731BDD}"/>
                </a:ext>
              </a:extLst>
            </p:cNvPr>
            <p:cNvSpPr/>
            <p:nvPr/>
          </p:nvSpPr>
          <p:spPr>
            <a:xfrm>
              <a:off x="1402472" y="2486075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Print(</a:t>
              </a:r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)</a:t>
              </a:r>
              <a:endParaRPr lang="zh-CN" altLang="en-US" dirty="0"/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BA31D6A3-E85B-C04D-B88D-9D66BB6B9256}"/>
              </a:ext>
            </a:extLst>
          </p:cNvPr>
          <p:cNvSpPr/>
          <p:nvPr/>
        </p:nvSpPr>
        <p:spPr>
          <a:xfrm>
            <a:off x="6719497" y="2184834"/>
            <a:ext cx="1826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Should be 100!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5E163AE-4FDD-6149-B4BA-8870346E4129}"/>
              </a:ext>
            </a:extLst>
          </p:cNvPr>
          <p:cNvSpPr/>
          <p:nvPr/>
        </p:nvSpPr>
        <p:spPr>
          <a:xfrm>
            <a:off x="6200384" y="2336800"/>
            <a:ext cx="576197" cy="441933"/>
          </a:xfrm>
          <a:custGeom>
            <a:avLst/>
            <a:gdLst>
              <a:gd name="connsiteX0" fmla="*/ 0 w 576197"/>
              <a:gd name="connsiteY0" fmla="*/ 418926 h 441933"/>
              <a:gd name="connsiteX1" fmla="*/ 75156 w 576197"/>
              <a:gd name="connsiteY1" fmla="*/ 431452 h 441933"/>
              <a:gd name="connsiteX2" fmla="*/ 338202 w 576197"/>
              <a:gd name="connsiteY2" fmla="*/ 406400 h 441933"/>
              <a:gd name="connsiteX3" fmla="*/ 313150 w 576197"/>
              <a:gd name="connsiteY3" fmla="*/ 55671 h 441933"/>
              <a:gd name="connsiteX4" fmla="*/ 576197 w 576197"/>
              <a:gd name="connsiteY4" fmla="*/ 5567 h 4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97" h="441933">
                <a:moveTo>
                  <a:pt x="0" y="418926"/>
                </a:moveTo>
                <a:cubicBezTo>
                  <a:pt x="9394" y="426233"/>
                  <a:pt x="18789" y="433540"/>
                  <a:pt x="75156" y="431452"/>
                </a:cubicBezTo>
                <a:cubicBezTo>
                  <a:pt x="131523" y="429364"/>
                  <a:pt x="298536" y="469030"/>
                  <a:pt x="338202" y="406400"/>
                </a:cubicBezTo>
                <a:cubicBezTo>
                  <a:pt x="377868" y="343770"/>
                  <a:pt x="273484" y="122476"/>
                  <a:pt x="313150" y="55671"/>
                </a:cubicBezTo>
                <a:cubicBezTo>
                  <a:pt x="352816" y="-11134"/>
                  <a:pt x="464506" y="-2784"/>
                  <a:pt x="576197" y="5567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147014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8F492-9ACD-CD44-86E9-4B61547C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achieves external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9B8A7-E403-F14C-AD67-5A8F9ED9F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1859106"/>
          </a:xfrm>
        </p:spPr>
        <p:txBody>
          <a:bodyPr/>
          <a:lstStyle/>
          <a:p>
            <a:r>
              <a:rPr kumimoji="1" lang="en-US" altLang="zh-CN" dirty="0"/>
              <a:t>Could possibly go wrong under a distributed setting of Spanner w/o protocols </a:t>
            </a:r>
          </a:p>
          <a:p>
            <a:pPr lvl="1"/>
            <a:r>
              <a:rPr kumimoji="1" lang="en-US" altLang="zh-CN" dirty="0"/>
              <a:t>Challenge #1. 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</a:p>
          <a:p>
            <a:pPr lvl="2"/>
            <a:r>
              <a:rPr kumimoji="1" lang="en-US" altLang="zh-CN" sz="1800" dirty="0"/>
              <a:t>The same data is replicated on machines at different datacenter(DC)s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34801-4765-4C45-BD5D-9DB11D51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F8D967E1-226C-8142-8BC9-164D992C04C1}"/>
              </a:ext>
            </a:extLst>
          </p:cNvPr>
          <p:cNvCxnSpPr/>
          <p:nvPr/>
        </p:nvCxnSpPr>
        <p:spPr>
          <a:xfrm>
            <a:off x="215516" y="4680207"/>
            <a:ext cx="8712968" cy="0"/>
          </a:xfrm>
          <a:prstGeom prst="straightConnector1">
            <a:avLst/>
          </a:prstGeom>
          <a:ln w="381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BECF2D58-352A-A243-95B7-8AF95E4666B5}"/>
              </a:ext>
            </a:extLst>
          </p:cNvPr>
          <p:cNvSpPr/>
          <p:nvPr/>
        </p:nvSpPr>
        <p:spPr>
          <a:xfrm>
            <a:off x="8392801" y="4197658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628EF9C-90CD-E447-8CCC-BC6D7DD902A3}"/>
              </a:ext>
            </a:extLst>
          </p:cNvPr>
          <p:cNvGrpSpPr/>
          <p:nvPr/>
        </p:nvGrpSpPr>
        <p:grpSpPr>
          <a:xfrm>
            <a:off x="1115616" y="2662480"/>
            <a:ext cx="2448272" cy="927526"/>
            <a:chOff x="1187624" y="2137176"/>
            <a:chExt cx="2448272" cy="92752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B251A94-DBC8-984C-9651-41FC87AEDAF4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5449421-38B3-6B4F-9B58-91254647D60C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T1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C25410A-EBA0-874A-8EAA-76C44DDC6B2D}"/>
                </a:ext>
              </a:extLst>
            </p:cNvPr>
            <p:cNvSpPr/>
            <p:nvPr/>
          </p:nvSpPr>
          <p:spPr>
            <a:xfrm>
              <a:off x="1402472" y="2486075"/>
              <a:ext cx="18582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 = 100$</a:t>
              </a:r>
              <a:endParaRPr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FE42FFB-CC6F-9C4D-8047-08E70B5E6D9D}"/>
              </a:ext>
            </a:extLst>
          </p:cNvPr>
          <p:cNvGrpSpPr/>
          <p:nvPr/>
        </p:nvGrpSpPr>
        <p:grpSpPr>
          <a:xfrm>
            <a:off x="4819572" y="2663157"/>
            <a:ext cx="2448272" cy="927526"/>
            <a:chOff x="1187624" y="2137176"/>
            <a:chExt cx="2448272" cy="92752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5CF1DC-2619-B845-9936-435BB2F7592A}"/>
                </a:ext>
              </a:extLst>
            </p:cNvPr>
            <p:cNvSpPr/>
            <p:nvPr/>
          </p:nvSpPr>
          <p:spPr>
            <a:xfrm>
              <a:off x="1187624" y="2337643"/>
              <a:ext cx="2448272" cy="727059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43706A5-4564-8742-91F3-A7E544B91104}"/>
                </a:ext>
              </a:extLst>
            </p:cNvPr>
            <p:cNvSpPr/>
            <p:nvPr/>
          </p:nvSpPr>
          <p:spPr>
            <a:xfrm>
              <a:off x="2184775" y="2137176"/>
              <a:ext cx="45397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T2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82C16EF-6FE9-7246-A98A-EF504E7351F5}"/>
                </a:ext>
              </a:extLst>
            </p:cNvPr>
            <p:cNvSpPr/>
            <p:nvPr/>
          </p:nvSpPr>
          <p:spPr>
            <a:xfrm>
              <a:off x="1402472" y="2486075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Print(</a:t>
              </a:r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)</a:t>
              </a:r>
              <a:endParaRPr lang="zh-CN" altLang="en-US" dirty="0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8D7FEAC-9442-2448-8300-ED0EC387F035}"/>
              </a:ext>
            </a:extLst>
          </p:cNvPr>
          <p:cNvSpPr/>
          <p:nvPr/>
        </p:nvSpPr>
        <p:spPr>
          <a:xfrm>
            <a:off x="6719497" y="2184834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?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DE66C763-9DE2-E243-A4B0-33E23EA9B625}"/>
              </a:ext>
            </a:extLst>
          </p:cNvPr>
          <p:cNvSpPr/>
          <p:nvPr/>
        </p:nvSpPr>
        <p:spPr>
          <a:xfrm>
            <a:off x="6200384" y="2336800"/>
            <a:ext cx="576197" cy="441933"/>
          </a:xfrm>
          <a:custGeom>
            <a:avLst/>
            <a:gdLst>
              <a:gd name="connsiteX0" fmla="*/ 0 w 576197"/>
              <a:gd name="connsiteY0" fmla="*/ 418926 h 441933"/>
              <a:gd name="connsiteX1" fmla="*/ 75156 w 576197"/>
              <a:gd name="connsiteY1" fmla="*/ 431452 h 441933"/>
              <a:gd name="connsiteX2" fmla="*/ 338202 w 576197"/>
              <a:gd name="connsiteY2" fmla="*/ 406400 h 441933"/>
              <a:gd name="connsiteX3" fmla="*/ 313150 w 576197"/>
              <a:gd name="connsiteY3" fmla="*/ 55671 h 441933"/>
              <a:gd name="connsiteX4" fmla="*/ 576197 w 576197"/>
              <a:gd name="connsiteY4" fmla="*/ 5567 h 44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97" h="441933">
                <a:moveTo>
                  <a:pt x="0" y="418926"/>
                </a:moveTo>
                <a:cubicBezTo>
                  <a:pt x="9394" y="426233"/>
                  <a:pt x="18789" y="433540"/>
                  <a:pt x="75156" y="431452"/>
                </a:cubicBezTo>
                <a:cubicBezTo>
                  <a:pt x="131523" y="429364"/>
                  <a:pt x="298536" y="469030"/>
                  <a:pt x="338202" y="406400"/>
                </a:cubicBezTo>
                <a:cubicBezTo>
                  <a:pt x="377868" y="343770"/>
                  <a:pt x="273484" y="122476"/>
                  <a:pt x="313150" y="55671"/>
                </a:cubicBezTo>
                <a:cubicBezTo>
                  <a:pt x="352816" y="-11134"/>
                  <a:pt x="464506" y="-2784"/>
                  <a:pt x="576197" y="5567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91EA17-6AD0-2449-B2E1-71053A2462AA}"/>
              </a:ext>
            </a:extLst>
          </p:cNvPr>
          <p:cNvGrpSpPr/>
          <p:nvPr/>
        </p:nvGrpSpPr>
        <p:grpSpPr>
          <a:xfrm>
            <a:off x="204509" y="3724160"/>
            <a:ext cx="2251910" cy="931917"/>
            <a:chOff x="1023946" y="4055627"/>
            <a:chExt cx="2251910" cy="931917"/>
          </a:xfrm>
        </p:grpSpPr>
        <p:sp>
          <p:nvSpPr>
            <p:cNvPr id="17" name="磁盘 16">
              <a:extLst>
                <a:ext uri="{FF2B5EF4-FFF2-40B4-BE49-F238E27FC236}">
                  <a16:creationId xmlns:a16="http://schemas.microsoft.com/office/drawing/2014/main" id="{06730FB3-C0EF-6646-8E44-A4D4579A0499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4832862-37FC-344D-BC58-C91050F1FACF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32D7D24-F087-7149-AA9D-4BB25C3D56F2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984CE79-2996-2A42-AB0B-90A9B1BF44B3}"/>
              </a:ext>
            </a:extLst>
          </p:cNvPr>
          <p:cNvGrpSpPr/>
          <p:nvPr/>
        </p:nvGrpSpPr>
        <p:grpSpPr>
          <a:xfrm>
            <a:off x="189297" y="4785755"/>
            <a:ext cx="2251910" cy="931917"/>
            <a:chOff x="1023946" y="4055627"/>
            <a:chExt cx="2251910" cy="931917"/>
          </a:xfrm>
        </p:grpSpPr>
        <p:sp>
          <p:nvSpPr>
            <p:cNvPr id="22" name="磁盘 21">
              <a:extLst>
                <a:ext uri="{FF2B5EF4-FFF2-40B4-BE49-F238E27FC236}">
                  <a16:creationId xmlns:a16="http://schemas.microsoft.com/office/drawing/2014/main" id="{2462EE35-1DB2-0644-97A8-4579B382DE3A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D189E4B-ACCC-8346-A0EF-301B8D9BB4E1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E24CCCB-F159-8843-82CA-33E98E43A839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D880655-4275-3040-90EA-D9685C79E90F}"/>
              </a:ext>
            </a:extLst>
          </p:cNvPr>
          <p:cNvGrpSpPr/>
          <p:nvPr/>
        </p:nvGrpSpPr>
        <p:grpSpPr>
          <a:xfrm>
            <a:off x="2782510" y="3737519"/>
            <a:ext cx="2489047" cy="931917"/>
            <a:chOff x="1023946" y="4055627"/>
            <a:chExt cx="2489047" cy="931917"/>
          </a:xfrm>
        </p:grpSpPr>
        <p:sp>
          <p:nvSpPr>
            <p:cNvPr id="26" name="磁盘 25">
              <a:extLst>
                <a:ext uri="{FF2B5EF4-FFF2-40B4-BE49-F238E27FC236}">
                  <a16:creationId xmlns:a16="http://schemas.microsoft.com/office/drawing/2014/main" id="{632147B8-1DF0-6747-8860-DB3727264E28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92066F3A-C3C7-604B-8814-C296537FB5BF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487E115-DE1F-0042-83EA-A1BD1695C9BF}"/>
                </a:ext>
              </a:extLst>
            </p:cNvPr>
            <p:cNvSpPr txBox="1"/>
            <p:nvPr/>
          </p:nvSpPr>
          <p:spPr>
            <a:xfrm>
              <a:off x="1783032" y="4409046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100$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EC4B89C-82BD-4E45-9A51-84E9F856A9CF}"/>
              </a:ext>
            </a:extLst>
          </p:cNvPr>
          <p:cNvGrpSpPr/>
          <p:nvPr/>
        </p:nvGrpSpPr>
        <p:grpSpPr>
          <a:xfrm>
            <a:off x="2767298" y="4799114"/>
            <a:ext cx="2251910" cy="931917"/>
            <a:chOff x="1023946" y="4055627"/>
            <a:chExt cx="2251910" cy="931917"/>
          </a:xfrm>
        </p:grpSpPr>
        <p:sp>
          <p:nvSpPr>
            <p:cNvPr id="30" name="磁盘 29">
              <a:extLst>
                <a:ext uri="{FF2B5EF4-FFF2-40B4-BE49-F238E27FC236}">
                  <a16:creationId xmlns:a16="http://schemas.microsoft.com/office/drawing/2014/main" id="{0424DE66-6BDE-CB4B-9059-390B72E6D077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76485AB-D7FA-B849-AE95-9EB42F3D5146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91EC49E-1AF8-354F-B4C8-923E23E6C57E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=0$</a:t>
              </a:r>
              <a:endParaRPr kumimoji="1" lang="zh-CN" altLang="en-US" dirty="0"/>
            </a:p>
          </p:txBody>
        </p:sp>
      </p:grp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95531787-4B18-0F48-9639-A28057AC2447}"/>
              </a:ext>
            </a:extLst>
          </p:cNvPr>
          <p:cNvSpPr/>
          <p:nvPr/>
        </p:nvSpPr>
        <p:spPr>
          <a:xfrm>
            <a:off x="2754366" y="3344449"/>
            <a:ext cx="2030576" cy="739036"/>
          </a:xfrm>
          <a:custGeom>
            <a:avLst/>
            <a:gdLst>
              <a:gd name="connsiteX0" fmla="*/ 63990 w 2030576"/>
              <a:gd name="connsiteY0" fmla="*/ 0 h 739036"/>
              <a:gd name="connsiteX1" fmla="*/ 176724 w 2030576"/>
              <a:gd name="connsiteY1" fmla="*/ 450937 h 739036"/>
              <a:gd name="connsiteX2" fmla="*/ 1567113 w 2030576"/>
              <a:gd name="connsiteY2" fmla="*/ 137787 h 739036"/>
              <a:gd name="connsiteX3" fmla="*/ 2030576 w 2030576"/>
              <a:gd name="connsiteY3" fmla="*/ 739036 h 739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0576" h="739036">
                <a:moveTo>
                  <a:pt x="63990" y="0"/>
                </a:moveTo>
                <a:cubicBezTo>
                  <a:pt x="-4903" y="213986"/>
                  <a:pt x="-73796" y="427973"/>
                  <a:pt x="176724" y="450937"/>
                </a:cubicBezTo>
                <a:cubicBezTo>
                  <a:pt x="427244" y="473901"/>
                  <a:pt x="1258138" y="89771"/>
                  <a:pt x="1567113" y="137787"/>
                </a:cubicBezTo>
                <a:cubicBezTo>
                  <a:pt x="1876088" y="185803"/>
                  <a:pt x="1953332" y="462419"/>
                  <a:pt x="2030576" y="739036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0336F4C-306D-DC42-8646-36035B420DE0}"/>
              </a:ext>
            </a:extLst>
          </p:cNvPr>
          <p:cNvGrpSpPr/>
          <p:nvPr/>
        </p:nvGrpSpPr>
        <p:grpSpPr>
          <a:xfrm>
            <a:off x="5654333" y="3724160"/>
            <a:ext cx="2489047" cy="931917"/>
            <a:chOff x="1023946" y="4055627"/>
            <a:chExt cx="2489047" cy="931917"/>
          </a:xfrm>
        </p:grpSpPr>
        <p:sp>
          <p:nvSpPr>
            <p:cNvPr id="35" name="磁盘 34">
              <a:extLst>
                <a:ext uri="{FF2B5EF4-FFF2-40B4-BE49-F238E27FC236}">
                  <a16:creationId xmlns:a16="http://schemas.microsoft.com/office/drawing/2014/main" id="{25BD4392-83A6-C243-AFF5-D87F3228CC90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CB2736F-B648-9649-97B8-54CDE2CC2CB7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DC0</a:t>
              </a:r>
              <a:endParaRPr lang="zh-CN" altLang="en-US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C4D45329-D03E-E343-9C10-CA8F7D0D7A06}"/>
                </a:ext>
              </a:extLst>
            </p:cNvPr>
            <p:cNvSpPr txBox="1"/>
            <p:nvPr/>
          </p:nvSpPr>
          <p:spPr>
            <a:xfrm>
              <a:off x="1783032" y="4409046"/>
              <a:ext cx="1729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100$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5DC09BE-BBFB-A348-A243-88BB09BDF700}"/>
              </a:ext>
            </a:extLst>
          </p:cNvPr>
          <p:cNvGrpSpPr/>
          <p:nvPr/>
        </p:nvGrpSpPr>
        <p:grpSpPr>
          <a:xfrm>
            <a:off x="5639121" y="4785755"/>
            <a:ext cx="2251910" cy="931917"/>
            <a:chOff x="1023946" y="4055627"/>
            <a:chExt cx="2251910" cy="931917"/>
          </a:xfrm>
        </p:grpSpPr>
        <p:sp>
          <p:nvSpPr>
            <p:cNvPr id="39" name="磁盘 38">
              <a:extLst>
                <a:ext uri="{FF2B5EF4-FFF2-40B4-BE49-F238E27FC236}">
                  <a16:creationId xmlns:a16="http://schemas.microsoft.com/office/drawing/2014/main" id="{A4FCF3D0-36E3-DB4B-BFFD-2943B2074A0E}"/>
                </a:ext>
              </a:extLst>
            </p:cNvPr>
            <p:cNvSpPr/>
            <p:nvPr/>
          </p:nvSpPr>
          <p:spPr>
            <a:xfrm>
              <a:off x="1763688" y="4055627"/>
              <a:ext cx="1512168" cy="931917"/>
            </a:xfrm>
            <a:prstGeom prst="flowChartMagneticDisk">
              <a:avLst/>
            </a:prstGeom>
            <a:no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0DBBD87-F702-AC41-B8D8-5AD5E1F63F49}"/>
                </a:ext>
              </a:extLst>
            </p:cNvPr>
            <p:cNvSpPr/>
            <p:nvPr/>
          </p:nvSpPr>
          <p:spPr>
            <a:xfrm>
              <a:off x="1023946" y="4380318"/>
              <a:ext cx="147347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DC1</a:t>
              </a:r>
              <a:endParaRPr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D11F7AD8-994F-8A48-9BD7-DB6E1F2519DF}"/>
                </a:ext>
              </a:extLst>
            </p:cNvPr>
            <p:cNvSpPr txBox="1"/>
            <p:nvPr/>
          </p:nvSpPr>
          <p:spPr>
            <a:xfrm>
              <a:off x="1783032" y="4409046"/>
              <a:ext cx="1473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Bob.acct</a:t>
              </a:r>
              <a:r>
                <a:rPr kumimoji="1" lang="en-US" altLang="zh-CN" dirty="0"/>
                <a:t>=</a:t>
              </a:r>
              <a:r>
                <a:rPr kumimoji="1" lang="en-US" altLang="zh-CN" b="1" dirty="0">
                  <a:solidFill>
                    <a:srgbClr val="C00000"/>
                  </a:solidFill>
                </a:rPr>
                <a:t>0$</a:t>
              </a:r>
              <a:endParaRPr kumimoji="1"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126F9369-732B-774E-AAA5-66DAB54AF94D}"/>
              </a:ext>
            </a:extLst>
          </p:cNvPr>
          <p:cNvSpPr/>
          <p:nvPr/>
        </p:nvSpPr>
        <p:spPr>
          <a:xfrm>
            <a:off x="5759714" y="3306871"/>
            <a:ext cx="1954317" cy="1866378"/>
          </a:xfrm>
          <a:custGeom>
            <a:avLst/>
            <a:gdLst>
              <a:gd name="connsiteX0" fmla="*/ 1806007 w 1954317"/>
              <a:gd name="connsiteY0" fmla="*/ 1866378 h 1866378"/>
              <a:gd name="connsiteX1" fmla="*/ 1793481 w 1954317"/>
              <a:gd name="connsiteY1" fmla="*/ 1515650 h 1866378"/>
              <a:gd name="connsiteX2" fmla="*/ 165097 w 1954317"/>
              <a:gd name="connsiteY2" fmla="*/ 1327759 h 1866378"/>
              <a:gd name="connsiteX3" fmla="*/ 140045 w 1954317"/>
              <a:gd name="connsiteY3" fmla="*/ 0 h 186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4317" h="1866378">
                <a:moveTo>
                  <a:pt x="1806007" y="1866378"/>
                </a:moveTo>
                <a:cubicBezTo>
                  <a:pt x="1936486" y="1735899"/>
                  <a:pt x="2066966" y="1605420"/>
                  <a:pt x="1793481" y="1515650"/>
                </a:cubicBezTo>
                <a:cubicBezTo>
                  <a:pt x="1519996" y="1425880"/>
                  <a:pt x="440670" y="1580367"/>
                  <a:pt x="165097" y="1327759"/>
                </a:cubicBezTo>
                <a:cubicBezTo>
                  <a:pt x="-110476" y="1075151"/>
                  <a:pt x="14784" y="537575"/>
                  <a:pt x="140045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6" name="Picture 2" descr="❌”意思: 叉号Emoji | EmojiAll">
            <a:extLst>
              <a:ext uri="{FF2B5EF4-FFF2-40B4-BE49-F238E27FC236}">
                <a16:creationId xmlns:a16="http://schemas.microsoft.com/office/drawing/2014/main" id="{27582399-2BFC-BE46-B9B2-9A3C406C0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255" y="2710242"/>
            <a:ext cx="881405" cy="88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08791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D27240-B183-9544-81DB-2B26C673E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PAXOS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8F5C4-844F-5C41-9FC7-0F1E2E470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828691"/>
          </a:xfrm>
        </p:spPr>
        <p:txBody>
          <a:bodyPr/>
          <a:lstStyle/>
          <a:p>
            <a:r>
              <a:rPr kumimoji="1" lang="en-US" altLang="zh-CN" dirty="0"/>
              <a:t>Spanner treats replicated data via PAXOS state machines </a:t>
            </a:r>
          </a:p>
          <a:p>
            <a:pPr lvl="1"/>
            <a:r>
              <a:rPr kumimoji="1" lang="en-US" altLang="zh-CN" dirty="0"/>
              <a:t>Which internally ensures consistency &amp; availability </a:t>
            </a:r>
          </a:p>
          <a:p>
            <a:pPr lvl="1"/>
            <a:r>
              <a:rPr kumimoji="1" lang="en-US" altLang="zh-CN" dirty="0"/>
              <a:t>E.g., on the developer’s view, each data shard is a single logic machine</a:t>
            </a:r>
          </a:p>
          <a:p>
            <a:pPr lvl="2"/>
            <a:r>
              <a:rPr kumimoji="1" lang="en-US" altLang="zh-CN" dirty="0"/>
              <a:t>And the machine never crashes (i.e., available)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DA6C0C-1EB6-3E41-A0EC-AE2CA205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13DB910-6E92-8947-A0C5-69680716B6FE}"/>
              </a:ext>
            </a:extLst>
          </p:cNvPr>
          <p:cNvGrpSpPr/>
          <p:nvPr/>
        </p:nvGrpSpPr>
        <p:grpSpPr>
          <a:xfrm>
            <a:off x="956388" y="3073524"/>
            <a:ext cx="2267122" cy="2478369"/>
            <a:chOff x="956388" y="3073524"/>
            <a:chExt cx="2267122" cy="247836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2F0AC27E-4E47-D44D-95AB-E0AE4B21C01E}"/>
                </a:ext>
              </a:extLst>
            </p:cNvPr>
            <p:cNvGrpSpPr/>
            <p:nvPr/>
          </p:nvGrpSpPr>
          <p:grpSpPr>
            <a:xfrm>
              <a:off x="971600" y="3073524"/>
              <a:ext cx="2251910" cy="931917"/>
              <a:chOff x="1023946" y="4055627"/>
              <a:chExt cx="2251910" cy="931917"/>
            </a:xfrm>
          </p:grpSpPr>
          <p:sp>
            <p:nvSpPr>
              <p:cNvPr id="6" name="磁盘 5">
                <a:extLst>
                  <a:ext uri="{FF2B5EF4-FFF2-40B4-BE49-F238E27FC236}">
                    <a16:creationId xmlns:a16="http://schemas.microsoft.com/office/drawing/2014/main" id="{9695ED4A-D775-5147-B962-EA76165C2D64}"/>
                  </a:ext>
                </a:extLst>
              </p:cNvPr>
              <p:cNvSpPr/>
              <p:nvPr/>
            </p:nvSpPr>
            <p:spPr>
              <a:xfrm>
                <a:off x="1763688" y="4055627"/>
                <a:ext cx="1512168" cy="931917"/>
              </a:xfrm>
              <a:prstGeom prst="flowChartMagneticDisk">
                <a:avLst/>
              </a:prstGeom>
              <a:noFill/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ABCB24A6-572D-154B-983C-651A7F1BEA27}"/>
                  </a:ext>
                </a:extLst>
              </p:cNvPr>
              <p:cNvSpPr/>
              <p:nvPr/>
            </p:nvSpPr>
            <p:spPr>
              <a:xfrm>
                <a:off x="1023946" y="4380318"/>
                <a:ext cx="147347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DC0</a:t>
                </a:r>
                <a:endParaRPr lang="zh-CN" altLang="en-US" dirty="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1866148-4ED6-774C-ACFA-0131622F2114}"/>
                  </a:ext>
                </a:extLst>
              </p:cNvPr>
              <p:cNvSpPr txBox="1"/>
              <p:nvPr/>
            </p:nvSpPr>
            <p:spPr>
              <a:xfrm>
                <a:off x="1783032" y="4409046"/>
                <a:ext cx="147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err="1"/>
                  <a:t>Bob.acct</a:t>
                </a:r>
                <a:r>
                  <a:rPr kumimoji="1" lang="en-US" altLang="zh-CN" dirty="0"/>
                  <a:t>=0$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6A582C4-7190-4F40-A1D1-79EFB9D8B1D0}"/>
                </a:ext>
              </a:extLst>
            </p:cNvPr>
            <p:cNvGrpSpPr/>
            <p:nvPr/>
          </p:nvGrpSpPr>
          <p:grpSpPr>
            <a:xfrm>
              <a:off x="956388" y="4135119"/>
              <a:ext cx="2251910" cy="931917"/>
              <a:chOff x="1023946" y="4055627"/>
              <a:chExt cx="2251910" cy="931917"/>
            </a:xfrm>
          </p:grpSpPr>
          <p:sp>
            <p:nvSpPr>
              <p:cNvPr id="10" name="磁盘 9">
                <a:extLst>
                  <a:ext uri="{FF2B5EF4-FFF2-40B4-BE49-F238E27FC236}">
                    <a16:creationId xmlns:a16="http://schemas.microsoft.com/office/drawing/2014/main" id="{873D8668-483F-804D-8965-98FFFE84DCBC}"/>
                  </a:ext>
                </a:extLst>
              </p:cNvPr>
              <p:cNvSpPr/>
              <p:nvPr/>
            </p:nvSpPr>
            <p:spPr>
              <a:xfrm>
                <a:off x="1763688" y="4055627"/>
                <a:ext cx="1512168" cy="931917"/>
              </a:xfrm>
              <a:prstGeom prst="flowChartMagneticDisk">
                <a:avLst/>
              </a:prstGeom>
              <a:noFill/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AF9ED61E-C00D-854F-A6AC-F7000E8668A1}"/>
                  </a:ext>
                </a:extLst>
              </p:cNvPr>
              <p:cNvSpPr/>
              <p:nvPr/>
            </p:nvSpPr>
            <p:spPr>
              <a:xfrm>
                <a:off x="1023946" y="4380318"/>
                <a:ext cx="147347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/>
                  <a:t>DC1</a:t>
                </a:r>
                <a:endParaRPr lang="zh-CN" altLang="en-US" dirty="0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52D86EB-D210-CA4B-BA29-EB3C8ED9E206}"/>
                  </a:ext>
                </a:extLst>
              </p:cNvPr>
              <p:cNvSpPr txBox="1"/>
              <p:nvPr/>
            </p:nvSpPr>
            <p:spPr>
              <a:xfrm>
                <a:off x="1783032" y="4409046"/>
                <a:ext cx="147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err="1"/>
                  <a:t>Bob.acct</a:t>
                </a:r>
                <a:r>
                  <a:rPr kumimoji="1" lang="en-US" altLang="zh-CN" dirty="0"/>
                  <a:t>=0$</a:t>
                </a:r>
                <a:endParaRPr kumimoji="1" lang="zh-CN" altLang="en-US" dirty="0"/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BE5FF5C-063A-3143-9A2C-B33570D70CD1}"/>
                </a:ext>
              </a:extLst>
            </p:cNvPr>
            <p:cNvSpPr/>
            <p:nvPr/>
          </p:nvSpPr>
          <p:spPr>
            <a:xfrm>
              <a:off x="1913428" y="5182561"/>
              <a:ext cx="11849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Physical 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9EBECB3-D588-2849-BE41-91F78F6BC3A5}"/>
              </a:ext>
            </a:extLst>
          </p:cNvPr>
          <p:cNvGrpSpPr/>
          <p:nvPr/>
        </p:nvGrpSpPr>
        <p:grpSpPr>
          <a:xfrm>
            <a:off x="5797116" y="3556621"/>
            <a:ext cx="1512168" cy="1996161"/>
            <a:chOff x="1607312" y="3555732"/>
            <a:chExt cx="1512168" cy="1996161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453C20B7-950F-6740-8185-1AB31750BD6B}"/>
                </a:ext>
              </a:extLst>
            </p:cNvPr>
            <p:cNvGrpSpPr/>
            <p:nvPr/>
          </p:nvGrpSpPr>
          <p:grpSpPr>
            <a:xfrm>
              <a:off x="1607312" y="3555732"/>
              <a:ext cx="1512168" cy="931917"/>
              <a:chOff x="1659658" y="4537835"/>
              <a:chExt cx="1512168" cy="931917"/>
            </a:xfrm>
          </p:grpSpPr>
          <p:sp>
            <p:nvSpPr>
              <p:cNvPr id="31" name="磁盘 30">
                <a:extLst>
                  <a:ext uri="{FF2B5EF4-FFF2-40B4-BE49-F238E27FC236}">
                    <a16:creationId xmlns:a16="http://schemas.microsoft.com/office/drawing/2014/main" id="{2AC5F67A-C63E-D147-AB65-1BD64ABA20AF}"/>
                  </a:ext>
                </a:extLst>
              </p:cNvPr>
              <p:cNvSpPr/>
              <p:nvPr/>
            </p:nvSpPr>
            <p:spPr>
              <a:xfrm>
                <a:off x="1659658" y="4537835"/>
                <a:ext cx="1512168" cy="931917"/>
              </a:xfrm>
              <a:prstGeom prst="flowChartMagneticDisk">
                <a:avLst/>
              </a:prstGeom>
              <a:noFill/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B9CC579-3087-644F-9044-87A54EBD3922}"/>
                  </a:ext>
                </a:extLst>
              </p:cNvPr>
              <p:cNvSpPr txBox="1"/>
              <p:nvPr/>
            </p:nvSpPr>
            <p:spPr>
              <a:xfrm>
                <a:off x="1679002" y="4891254"/>
                <a:ext cx="14734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 err="1"/>
                  <a:t>Bob.acct</a:t>
                </a:r>
                <a:r>
                  <a:rPr kumimoji="1" lang="en-US" altLang="zh-CN" dirty="0"/>
                  <a:t>=0$</a:t>
                </a:r>
                <a:endParaRPr kumimoji="1" lang="zh-CN" altLang="en-US" dirty="0"/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CB8A90B-6C68-5E4C-BB93-0F069CD2C808}"/>
                </a:ext>
              </a:extLst>
            </p:cNvPr>
            <p:cNvSpPr/>
            <p:nvPr/>
          </p:nvSpPr>
          <p:spPr>
            <a:xfrm>
              <a:off x="1913428" y="5182561"/>
              <a:ext cx="8643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</a:rPr>
                <a:t>Logic </a:t>
              </a:r>
              <a:endParaRPr lang="zh-CN" alt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4" name="右箭头 33">
            <a:extLst>
              <a:ext uri="{FF2B5EF4-FFF2-40B4-BE49-F238E27FC236}">
                <a16:creationId xmlns:a16="http://schemas.microsoft.com/office/drawing/2014/main" id="{A94E6CA8-5133-B940-975A-1B36BE961C4C}"/>
              </a:ext>
            </a:extLst>
          </p:cNvPr>
          <p:cNvSpPr/>
          <p:nvPr/>
        </p:nvSpPr>
        <p:spPr>
          <a:xfrm>
            <a:off x="4067944" y="3307116"/>
            <a:ext cx="1368152" cy="1205848"/>
          </a:xfrm>
          <a:prstGeom prst="rightArrow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382D1695-38F5-4146-8512-9374E068BE3A}"/>
              </a:ext>
            </a:extLst>
          </p:cNvPr>
          <p:cNvSpPr/>
          <p:nvPr/>
        </p:nvSpPr>
        <p:spPr>
          <a:xfrm>
            <a:off x="4077255" y="5182561"/>
            <a:ext cx="1063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+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Paxos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887F059D-5227-294E-ACDC-D8277EA1E904}"/>
              </a:ext>
            </a:extLst>
          </p:cNvPr>
          <p:cNvCxnSpPr/>
          <p:nvPr/>
        </p:nvCxnSpPr>
        <p:spPr>
          <a:xfrm>
            <a:off x="3707904" y="2957999"/>
            <a:ext cx="0" cy="3139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ECE0D713-416E-FA43-A3BE-7701091791FD}"/>
              </a:ext>
            </a:extLst>
          </p:cNvPr>
          <p:cNvCxnSpPr/>
          <p:nvPr/>
        </p:nvCxnSpPr>
        <p:spPr>
          <a:xfrm>
            <a:off x="5652120" y="2957999"/>
            <a:ext cx="0" cy="3139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4241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78F492-9ACD-CD44-86E9-4B61547C3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ensures external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99B8A7-E403-F14C-AD67-5A8F9ED9F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6868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Could possibly go wrong under a distributed setting of Spanner </a:t>
            </a:r>
          </a:p>
          <a:p>
            <a:pPr lvl="1"/>
            <a:r>
              <a:rPr kumimoji="1" lang="en-US" altLang="zh-CN" dirty="0"/>
              <a:t>Challenge #1. 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among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</a:p>
          <a:p>
            <a:pPr lvl="1"/>
            <a:r>
              <a:rPr kumimoji="1" lang="en-US" altLang="zh-CN" dirty="0"/>
              <a:t>Challenge #2. support efficient read-only TXs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shards</a:t>
            </a:r>
          </a:p>
          <a:p>
            <a:pPr lvl="2"/>
            <a:r>
              <a:rPr kumimoji="1" lang="en-US" altLang="zh-CN" dirty="0"/>
              <a:t>Dominated the workloads in Spanner (</a:t>
            </a:r>
            <a:r>
              <a:rPr kumimoji="1" lang="en-US" altLang="zh-CN" b="1" dirty="0">
                <a:solidFill>
                  <a:srgbClr val="C00000"/>
                </a:solidFill>
              </a:rPr>
              <a:t>Millions</a:t>
            </a:r>
            <a:r>
              <a:rPr kumimoji="1" lang="en-US" altLang="zh-CN" dirty="0"/>
              <a:t> of read-write TXs vs. </a:t>
            </a:r>
            <a:r>
              <a:rPr kumimoji="1" lang="en-US" altLang="zh-CN" b="1" dirty="0">
                <a:solidFill>
                  <a:srgbClr val="C00000"/>
                </a:solidFill>
              </a:rPr>
              <a:t>Billions</a:t>
            </a:r>
            <a:r>
              <a:rPr kumimoji="1" lang="en-US" altLang="zh-CN" dirty="0"/>
              <a:t> read-only TXs at Google )</a:t>
            </a:r>
          </a:p>
          <a:p>
            <a:r>
              <a:rPr kumimoji="1" lang="en-US" altLang="zh-CN" dirty="0"/>
              <a:t>Spanner adopts some form of MVCC </a:t>
            </a:r>
          </a:p>
          <a:p>
            <a:pPr lvl="1"/>
            <a:r>
              <a:rPr kumimoji="1" lang="en-US" altLang="zh-CN" dirty="0"/>
              <a:t>Multi-version concurrency control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534801-4765-4C45-BD5D-9DB11D51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1173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96D88-B61C-1A4C-A264-F7C8DE47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MVCC</a:t>
            </a:r>
            <a:r>
              <a:rPr kumimoji="1" lang="zh-CN" altLang="en-US" dirty="0"/>
              <a:t> </a:t>
            </a:r>
            <a:r>
              <a:rPr kumimoji="1" lang="en-US" altLang="zh-CN" dirty="0"/>
              <a:t>(multi-version concurrency control)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027E-57E3-5645-818B-47B73917D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Each data item has </a:t>
            </a:r>
            <a:r>
              <a:rPr kumimoji="1" lang="en" altLang="zh-CN" dirty="0">
                <a:solidFill>
                  <a:srgbClr val="C00000"/>
                </a:solidFill>
              </a:rPr>
              <a:t>multiple</a:t>
            </a:r>
            <a:r>
              <a:rPr kumimoji="1" lang="en" altLang="zh-CN" dirty="0"/>
              <a:t> versions</a:t>
            </a:r>
          </a:p>
          <a:p>
            <a:pPr lvl="1"/>
            <a:r>
              <a:rPr kumimoji="1" lang="en-US" altLang="zh-CN" dirty="0"/>
              <a:t>When accessing different versions of data, probably no conflict!</a:t>
            </a:r>
          </a:p>
          <a:p>
            <a:r>
              <a:rPr kumimoji="1" lang="en-US" altLang="zh-CN" dirty="0"/>
              <a:t>Key (high-level) idea</a:t>
            </a:r>
          </a:p>
          <a:p>
            <a:pPr lvl="1"/>
            <a:r>
              <a:rPr kumimoji="1" lang="en-US" altLang="zh-CN" dirty="0"/>
              <a:t>Writes </a:t>
            </a:r>
            <a:r>
              <a:rPr kumimoji="1" lang="en-US" altLang="zh-CN" b="1" dirty="0">
                <a:solidFill>
                  <a:srgbClr val="C00000"/>
                </a:solidFill>
              </a:rPr>
              <a:t>don’t overwrite </a:t>
            </a:r>
            <a:r>
              <a:rPr kumimoji="1" lang="en-US" altLang="zh-CN" dirty="0"/>
              <a:t>the original data</a:t>
            </a:r>
          </a:p>
          <a:p>
            <a:pPr lvl="1"/>
            <a:r>
              <a:rPr kumimoji="1" lang="en-US" altLang="zh-CN" dirty="0"/>
              <a:t>Instead, writes </a:t>
            </a:r>
            <a:r>
              <a:rPr kumimoji="1" lang="en-US" altLang="zh-CN" b="1" dirty="0">
                <a:solidFill>
                  <a:srgbClr val="C00000"/>
                </a:solidFill>
              </a:rPr>
              <a:t>install new versions </a:t>
            </a:r>
            <a:r>
              <a:rPr kumimoji="1" lang="en-US" altLang="zh-CN" dirty="0"/>
              <a:t>of data </a:t>
            </a:r>
          </a:p>
          <a:p>
            <a:pPr lvl="1"/>
            <a:r>
              <a:rPr kumimoji="1" lang="en-US" altLang="zh-CN" dirty="0"/>
              <a:t>Reads from a snapshot of data  </a:t>
            </a:r>
          </a:p>
          <a:p>
            <a:r>
              <a:rPr kumimoji="1" lang="en-US" altLang="zh-CN" dirty="0"/>
              <a:t>Benefits: no lock or validation during TX’s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986315-E255-5345-B09B-C2EF0194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E83C3-FA01-3746-8852-53891D0A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225652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0AA41D-2FA8-0D49-BE65-7B493C202624}"/>
              </a:ext>
            </a:extLst>
          </p:cNvPr>
          <p:cNvSpPr/>
          <p:nvPr/>
        </p:nvSpPr>
        <p:spPr>
          <a:xfrm>
            <a:off x="2555776" y="4629761"/>
            <a:ext cx="648072" cy="18880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814425-215D-A141-A8B6-0512062BE479}"/>
              </a:ext>
            </a:extLst>
          </p:cNvPr>
          <p:cNvSpPr/>
          <p:nvPr/>
        </p:nvSpPr>
        <p:spPr>
          <a:xfrm>
            <a:off x="920587" y="4560344"/>
            <a:ext cx="1404409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D4321A-0455-1B4A-9DD8-D089A60806D4}"/>
              </a:ext>
            </a:extLst>
          </p:cNvPr>
          <p:cNvSpPr/>
          <p:nvPr/>
        </p:nvSpPr>
        <p:spPr>
          <a:xfrm>
            <a:off x="907800" y="451368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CB824ED-CDC6-4744-AE82-B2246BE69154}"/>
              </a:ext>
            </a:extLst>
          </p:cNvPr>
          <p:cNvCxnSpPr/>
          <p:nvPr/>
        </p:nvCxnSpPr>
        <p:spPr>
          <a:xfrm>
            <a:off x="2324996" y="4547001"/>
            <a:ext cx="230780" cy="82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F73D24-98A6-D441-A4DB-22A3C7BFE545}"/>
              </a:ext>
            </a:extLst>
          </p:cNvPr>
          <p:cNvCxnSpPr>
            <a:cxnSpLocks/>
          </p:cNvCxnSpPr>
          <p:nvPr/>
        </p:nvCxnSpPr>
        <p:spPr>
          <a:xfrm flipV="1">
            <a:off x="2358838" y="4818565"/>
            <a:ext cx="196938" cy="497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17859308-9779-9046-9E8C-8DCE6B5A0A03}"/>
              </a:ext>
            </a:extLst>
          </p:cNvPr>
          <p:cNvSpPr/>
          <p:nvPr/>
        </p:nvSpPr>
        <p:spPr>
          <a:xfrm>
            <a:off x="1051816" y="5115287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Single-version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01DEE3-ABE3-144E-A876-D904F775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233527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514FE5B-8007-244D-B088-C6F5D57FF358}"/>
              </a:ext>
            </a:extLst>
          </p:cNvPr>
          <p:cNvSpPr/>
          <p:nvPr/>
        </p:nvSpPr>
        <p:spPr>
          <a:xfrm>
            <a:off x="4139952" y="4580201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A2DC09-D720-8948-8B5D-30C36584C440}"/>
              </a:ext>
            </a:extLst>
          </p:cNvPr>
          <p:cNvSpPr/>
          <p:nvPr/>
        </p:nvSpPr>
        <p:spPr>
          <a:xfrm>
            <a:off x="5026110" y="4354831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12,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pre: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xx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868706-3FB5-6244-B785-A1E05A1C4A91}"/>
              </a:ext>
            </a:extLst>
          </p:cNvPr>
          <p:cNvSpPr/>
          <p:nvPr/>
        </p:nvSpPr>
        <p:spPr>
          <a:xfrm>
            <a:off x="5026110" y="4393807"/>
            <a:ext cx="3673478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9AE5E-6556-1749-8BC1-1F1FD2793A4F}"/>
              </a:ext>
            </a:extLst>
          </p:cNvPr>
          <p:cNvGrpSpPr/>
          <p:nvPr/>
        </p:nvGrpSpPr>
        <p:grpSpPr>
          <a:xfrm>
            <a:off x="5013322" y="4883016"/>
            <a:ext cx="3673478" cy="369332"/>
            <a:chOff x="5117028" y="5150014"/>
            <a:chExt cx="3673478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56D7CF-8B10-CA40-8994-72DCED7032C6}"/>
                </a:ext>
              </a:extLst>
            </p:cNvPr>
            <p:cNvSpPr/>
            <p:nvPr/>
          </p:nvSpPr>
          <p:spPr>
            <a:xfrm>
              <a:off x="5151831" y="5150014"/>
              <a:ext cx="3603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bankA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200,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ver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10,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pre: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xx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A0DA-D315-EE40-9748-8802B51EB203}"/>
                </a:ext>
              </a:extLst>
            </p:cNvPr>
            <p:cNvSpPr/>
            <p:nvPr/>
          </p:nvSpPr>
          <p:spPr>
            <a:xfrm>
              <a:off x="5117028" y="5196588"/>
              <a:ext cx="3673478" cy="3121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247E0A9-CD62-2748-BDDE-AF358CE8978B}"/>
              </a:ext>
            </a:extLst>
          </p:cNvPr>
          <p:cNvSpPr/>
          <p:nvPr/>
        </p:nvSpPr>
        <p:spPr>
          <a:xfrm>
            <a:off x="4139952" y="4845372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C6B3CFD-A216-A444-A90B-176334AD7324}"/>
              </a:ext>
            </a:extLst>
          </p:cNvPr>
          <p:cNvCxnSpPr>
            <a:cxnSpLocks/>
          </p:cNvCxnSpPr>
          <p:nvPr/>
        </p:nvCxnSpPr>
        <p:spPr>
          <a:xfrm flipH="1">
            <a:off x="4786433" y="4383239"/>
            <a:ext cx="239677" cy="2075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79DAC71B-F836-D443-82F9-EA73873703D9}"/>
              </a:ext>
            </a:extLst>
          </p:cNvPr>
          <p:cNvCxnSpPr>
            <a:cxnSpLocks/>
          </p:cNvCxnSpPr>
          <p:nvPr/>
        </p:nvCxnSpPr>
        <p:spPr>
          <a:xfrm flipH="1">
            <a:off x="4786433" y="4719509"/>
            <a:ext cx="261692" cy="1269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A161BC5-5274-DC42-B787-3A1A45BAA4E5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855711"/>
            <a:ext cx="211884" cy="894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D4510AA-A731-9F40-AB38-AD7224B54B03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996257"/>
            <a:ext cx="224672" cy="2263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A03CC44-158C-ED4C-B305-13A1CD2B6F79}"/>
              </a:ext>
            </a:extLst>
          </p:cNvPr>
          <p:cNvSpPr/>
          <p:nvPr/>
        </p:nvSpPr>
        <p:spPr>
          <a:xfrm>
            <a:off x="3628746" y="4053098"/>
            <a:ext cx="4937556" cy="873232"/>
          </a:xfrm>
          <a:custGeom>
            <a:avLst/>
            <a:gdLst>
              <a:gd name="connsiteX0" fmla="*/ 4749444 w 4937556"/>
              <a:gd name="connsiteY0" fmla="*/ 427462 h 873232"/>
              <a:gd name="connsiteX1" fmla="*/ 4738014 w 4937556"/>
              <a:gd name="connsiteY1" fmla="*/ 107422 h 873232"/>
              <a:gd name="connsiteX2" fmla="*/ 2703474 w 4937556"/>
              <a:gd name="connsiteY2" fmla="*/ 95992 h 873232"/>
              <a:gd name="connsiteX3" fmla="*/ 1389024 w 4937556"/>
              <a:gd name="connsiteY3" fmla="*/ 153142 h 873232"/>
              <a:gd name="connsiteX4" fmla="*/ 97434 w 4937556"/>
              <a:gd name="connsiteY4" fmla="*/ 15982 h 873232"/>
              <a:gd name="connsiteX5" fmla="*/ 131724 w 4937556"/>
              <a:gd name="connsiteY5" fmla="*/ 587482 h 873232"/>
              <a:gd name="connsiteX6" fmla="*/ 451764 w 4937556"/>
              <a:gd name="connsiteY6" fmla="*/ 873232 h 87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7556" h="873232">
                <a:moveTo>
                  <a:pt x="4749444" y="427462"/>
                </a:moveTo>
                <a:cubicBezTo>
                  <a:pt x="4914226" y="295064"/>
                  <a:pt x="5079009" y="162667"/>
                  <a:pt x="4738014" y="107422"/>
                </a:cubicBezTo>
                <a:cubicBezTo>
                  <a:pt x="4397019" y="52177"/>
                  <a:pt x="3261639" y="88372"/>
                  <a:pt x="2703474" y="95992"/>
                </a:cubicBezTo>
                <a:cubicBezTo>
                  <a:pt x="2145309" y="103612"/>
                  <a:pt x="1823364" y="166477"/>
                  <a:pt x="1389024" y="153142"/>
                </a:cubicBezTo>
                <a:cubicBezTo>
                  <a:pt x="954684" y="139807"/>
                  <a:pt x="306984" y="-56408"/>
                  <a:pt x="97434" y="15982"/>
                </a:cubicBezTo>
                <a:cubicBezTo>
                  <a:pt x="-112116" y="88372"/>
                  <a:pt x="72669" y="444607"/>
                  <a:pt x="131724" y="587482"/>
                </a:cubicBezTo>
                <a:cubicBezTo>
                  <a:pt x="190779" y="730357"/>
                  <a:pt x="321271" y="801794"/>
                  <a:pt x="451764" y="873232"/>
                </a:cubicBezTo>
              </a:path>
            </a:pathLst>
          </a:cu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71185890-D7C0-1A44-8F21-CF8C1242D3D7}"/>
              </a:ext>
            </a:extLst>
          </p:cNvPr>
          <p:cNvSpPr/>
          <p:nvPr/>
        </p:nvSpPr>
        <p:spPr>
          <a:xfrm>
            <a:off x="4139952" y="5118909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Multi-version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4EF339C6-D01A-1A40-9DFA-DBE9DC6AD98D}"/>
              </a:ext>
            </a:extLst>
          </p:cNvPr>
          <p:cNvCxnSpPr/>
          <p:nvPr/>
        </p:nvCxnSpPr>
        <p:spPr>
          <a:xfrm>
            <a:off x="3491880" y="4063304"/>
            <a:ext cx="0" cy="2044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6B278BD-7656-8A41-8B3C-8BF126709B39}"/>
              </a:ext>
            </a:extLst>
          </p:cNvPr>
          <p:cNvGrpSpPr/>
          <p:nvPr/>
        </p:nvGrpSpPr>
        <p:grpSpPr>
          <a:xfrm>
            <a:off x="3275635" y="1435261"/>
            <a:ext cx="5290667" cy="1842273"/>
            <a:chOff x="3275635" y="1435261"/>
            <a:chExt cx="5290667" cy="1842273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A4AA961A-239D-C645-B750-09CF037FF8C4}"/>
                </a:ext>
              </a:extLst>
            </p:cNvPr>
            <p:cNvSpPr/>
            <p:nvPr/>
          </p:nvSpPr>
          <p:spPr>
            <a:xfrm>
              <a:off x="6432702" y="2075748"/>
              <a:ext cx="2133600" cy="1018086"/>
            </a:xfrm>
            <a:prstGeom prst="ellipse">
              <a:avLst/>
            </a:prstGeom>
            <a:gradFill flip="none" rotWithShape="1">
              <a:gsLst>
                <a:gs pos="0">
                  <a:srgbClr val="C00000"/>
                </a:gs>
                <a:gs pos="70000">
                  <a:srgbClr val="C00000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/>
                <a:ea typeface="思源黑体 CN Regular"/>
                <a:cs typeface="+mn-cs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580CC32-F1B6-AC4C-9870-F06E0593BACC}"/>
                </a:ext>
              </a:extLst>
            </p:cNvPr>
            <p:cNvSpPr/>
            <p:nvPr/>
          </p:nvSpPr>
          <p:spPr>
            <a:xfrm>
              <a:off x="6552558" y="2333255"/>
              <a:ext cx="18045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思源宋体 CN Heavy"/>
                  <a:cs typeface="+mn-cs"/>
                </a:rPr>
                <a:t>Timestamp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endParaRPr>
            </a:p>
          </p:txBody>
        </p:sp>
        <p:sp>
          <p:nvSpPr>
            <p:cNvPr id="8" name="任意形状 7">
              <a:extLst>
                <a:ext uri="{FF2B5EF4-FFF2-40B4-BE49-F238E27FC236}">
                  <a16:creationId xmlns:a16="http://schemas.microsoft.com/office/drawing/2014/main" id="{40866193-19B2-8042-B3D1-89412FA4AA1E}"/>
                </a:ext>
              </a:extLst>
            </p:cNvPr>
            <p:cNvSpPr/>
            <p:nvPr/>
          </p:nvSpPr>
          <p:spPr>
            <a:xfrm>
              <a:off x="3275635" y="1435261"/>
              <a:ext cx="3148314" cy="972273"/>
            </a:xfrm>
            <a:custGeom>
              <a:avLst/>
              <a:gdLst>
                <a:gd name="connsiteX0" fmla="*/ 0 w 3148314"/>
                <a:gd name="connsiteY0" fmla="*/ 0 h 972273"/>
                <a:gd name="connsiteX1" fmla="*/ 902826 w 3148314"/>
                <a:gd name="connsiteY1" fmla="*/ 763929 h 972273"/>
                <a:gd name="connsiteX2" fmla="*/ 3148314 w 3148314"/>
                <a:gd name="connsiteY2" fmla="*/ 972273 h 972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8314" h="972273">
                  <a:moveTo>
                    <a:pt x="0" y="0"/>
                  </a:moveTo>
                  <a:cubicBezTo>
                    <a:pt x="189053" y="300942"/>
                    <a:pt x="378107" y="601884"/>
                    <a:pt x="902826" y="763929"/>
                  </a:cubicBezTo>
                  <a:cubicBezTo>
                    <a:pt x="1427545" y="925974"/>
                    <a:pt x="2287929" y="949123"/>
                    <a:pt x="3148314" y="972273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形状 9">
              <a:extLst>
                <a:ext uri="{FF2B5EF4-FFF2-40B4-BE49-F238E27FC236}">
                  <a16:creationId xmlns:a16="http://schemas.microsoft.com/office/drawing/2014/main" id="{FE8DDD87-F0AD-554A-8AF6-858DD403BED4}"/>
                </a:ext>
              </a:extLst>
            </p:cNvPr>
            <p:cNvSpPr/>
            <p:nvPr/>
          </p:nvSpPr>
          <p:spPr>
            <a:xfrm>
              <a:off x="4317357" y="2696901"/>
              <a:ext cx="2071868" cy="580633"/>
            </a:xfrm>
            <a:custGeom>
              <a:avLst/>
              <a:gdLst>
                <a:gd name="connsiteX0" fmla="*/ 0 w 2071868"/>
                <a:gd name="connsiteY0" fmla="*/ 347241 h 580633"/>
                <a:gd name="connsiteX1" fmla="*/ 601884 w 2071868"/>
                <a:gd name="connsiteY1" fmla="*/ 567160 h 580633"/>
                <a:gd name="connsiteX2" fmla="*/ 2071868 w 2071868"/>
                <a:gd name="connsiteY2" fmla="*/ 0 h 58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1868" h="580633">
                  <a:moveTo>
                    <a:pt x="0" y="347241"/>
                  </a:moveTo>
                  <a:cubicBezTo>
                    <a:pt x="128286" y="486137"/>
                    <a:pt x="256573" y="625033"/>
                    <a:pt x="601884" y="567160"/>
                  </a:cubicBezTo>
                  <a:cubicBezTo>
                    <a:pt x="947195" y="509287"/>
                    <a:pt x="1509531" y="254643"/>
                    <a:pt x="2071868" y="0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44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D4921-1C7C-8140-880C-4C0C76BF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MVCC</a:t>
            </a:r>
            <a:r>
              <a:rPr kumimoji="1" lang="zh-CN" altLang="en-US" dirty="0"/>
              <a:t> </a:t>
            </a:r>
            <a:r>
              <a:rPr kumimoji="1" lang="en-US" altLang="zh-CN" dirty="0"/>
              <a:t>(multi-version concurrency control)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29EA5-A1B5-814F-AD94-641E66B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282478C2-5F96-F840-B53E-F7BCE16BAF65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090925" y="3908405"/>
            <a:ext cx="1472944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9C0CD16A-71FD-474A-BF57-3CB0CDC2C784}"/>
              </a:ext>
            </a:extLst>
          </p:cNvPr>
          <p:cNvSpPr/>
          <p:nvPr/>
        </p:nvSpPr>
        <p:spPr>
          <a:xfrm>
            <a:off x="3353425" y="3773405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D481E6F4-F17F-254B-BAD2-341F28FE192F}"/>
              </a:ext>
            </a:extLst>
          </p:cNvPr>
          <p:cNvCxnSpPr/>
          <p:nvPr/>
        </p:nvCxnSpPr>
        <p:spPr>
          <a:xfrm>
            <a:off x="1956425" y="4137764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0B7DC87-749C-B440-A078-A3A921211EDA}"/>
              </a:ext>
            </a:extLst>
          </p:cNvPr>
          <p:cNvSpPr/>
          <p:nvPr/>
        </p:nvSpPr>
        <p:spPr>
          <a:xfrm>
            <a:off x="7668344" y="3775417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2E009950-C491-964C-B6B8-FDD6B1C627E2}"/>
              </a:ext>
            </a:extLst>
          </p:cNvPr>
          <p:cNvSpPr/>
          <p:nvPr/>
        </p:nvSpPr>
        <p:spPr>
          <a:xfrm>
            <a:off x="2037425" y="3724417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79AD319C-44B7-3843-9AEC-E1E8D0B4712A}"/>
              </a:ext>
            </a:extLst>
          </p:cNvPr>
          <p:cNvSpPr/>
          <p:nvPr/>
        </p:nvSpPr>
        <p:spPr>
          <a:xfrm>
            <a:off x="2400925" y="3773405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39DE0716-E50C-964B-AA5C-E3C66B18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426" y="2527778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39">
            <a:extLst>
              <a:ext uri="{FF2B5EF4-FFF2-40B4-BE49-F238E27FC236}">
                <a16:creationId xmlns:a16="http://schemas.microsoft.com/office/drawing/2014/main" id="{C39B2AAF-4AE0-7F46-96B8-3537A9285714}"/>
              </a:ext>
            </a:extLst>
          </p:cNvPr>
          <p:cNvSpPr/>
          <p:nvPr/>
        </p:nvSpPr>
        <p:spPr>
          <a:xfrm rot="10800000">
            <a:off x="3654924" y="2527778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D0CE2E9-A9FF-CE4D-967E-DD56733E0C13}"/>
              </a:ext>
            </a:extLst>
          </p:cNvPr>
          <p:cNvSpPr/>
          <p:nvPr/>
        </p:nvSpPr>
        <p:spPr>
          <a:xfrm>
            <a:off x="2085615" y="3202192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3EF3B01-A805-224A-8166-C55475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925" y="4528362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D1413DA6-7443-B74E-8807-14E410230149}"/>
              </a:ext>
            </a:extLst>
          </p:cNvPr>
          <p:cNvSpPr/>
          <p:nvPr/>
        </p:nvSpPr>
        <p:spPr>
          <a:xfrm rot="10800000">
            <a:off x="5453037" y="4528362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0D37FF5B-0FB4-E34B-994B-F1EB9335CFD2}"/>
              </a:ext>
            </a:extLst>
          </p:cNvPr>
          <p:cNvSpPr/>
          <p:nvPr/>
        </p:nvSpPr>
        <p:spPr>
          <a:xfrm>
            <a:off x="3373114" y="4049124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A959C467-CEFD-7D38-9F8C-8C4FE4449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Note, Spanner only uses MVCC for its read-only TX</a:t>
            </a:r>
          </a:p>
          <a:p>
            <a:pPr lvl="1"/>
            <a:r>
              <a:rPr kumimoji="1" lang="en-US" altLang="zh-CN" dirty="0"/>
              <a:t>Use 2PL for read-write TX</a:t>
            </a:r>
          </a:p>
          <a:p>
            <a:pPr lvl="2"/>
            <a:r>
              <a:rPr kumimoji="1" lang="en-US" altLang="zh-CN" sz="1800" dirty="0"/>
              <a:t>Why? 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6555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F959F-5DB0-C847-AC12-AFF9D512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assign the timestamp in MVCC?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CF878-2962-BC4D-B6AA-90693EB2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4441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Requirement of external consistency </a:t>
            </a:r>
          </a:p>
          <a:p>
            <a:pPr lvl="1"/>
            <a:r>
              <a:rPr kumimoji="1" lang="en-US" altLang="zh-CN" dirty="0"/>
              <a:t>If TX2 starts after TX1 commits, then</a:t>
            </a:r>
          </a:p>
          <a:p>
            <a:pPr lvl="2"/>
            <a:r>
              <a:rPr kumimoji="1" lang="en-US" altLang="zh-CN" sz="1800" dirty="0"/>
              <a:t>Time(TX2) &gt; Time(TX1)</a:t>
            </a:r>
          </a:p>
          <a:p>
            <a:r>
              <a:rPr kumimoji="1" lang="en-US" altLang="zh-CN" dirty="0"/>
              <a:t>Traditional approach: global counter (logic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time)</a:t>
            </a:r>
          </a:p>
          <a:p>
            <a:pPr lvl="1"/>
            <a:r>
              <a:rPr kumimoji="1" lang="en-US" altLang="zh-CN" dirty="0"/>
              <a:t>E.g., snapshot isolation</a:t>
            </a:r>
          </a:p>
          <a:p>
            <a:pPr lvl="1"/>
            <a:r>
              <a:rPr kumimoji="1" lang="en-US" altLang="zh-CN" dirty="0"/>
              <a:t>Each TX query a global counter for the time </a:t>
            </a:r>
          </a:p>
          <a:p>
            <a:pPr lvl="2"/>
            <a:r>
              <a:rPr kumimoji="1" lang="en-US" altLang="zh-CN" sz="1800" dirty="0"/>
              <a:t>Can trivially ensure correctness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Is global counter suitable for MVCC for spanner? 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3DDDF-88CF-764D-AF76-395A7325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31858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F959F-5DB0-C847-AC12-AFF9D5127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assign the time in MVCC?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BCF878-2962-BC4D-B6AA-90693EB2E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Global counter </a:t>
            </a:r>
          </a:p>
          <a:p>
            <a:pPr lvl="1"/>
            <a:r>
              <a:rPr kumimoji="1" lang="en-US" altLang="zh-CN" dirty="0"/>
              <a:t>In traditional MVCC (i.e., snapshot isolation)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Is global counter suitable for MVCC? </a:t>
            </a:r>
          </a:p>
          <a:p>
            <a:r>
              <a:rPr kumimoji="1" lang="en-US" altLang="zh-CN" dirty="0"/>
              <a:t>No</a:t>
            </a:r>
          </a:p>
          <a:p>
            <a:pPr lvl="1"/>
            <a:r>
              <a:rPr kumimoji="1" lang="en-US" altLang="zh-CN" dirty="0"/>
              <a:t>1. Extra latency overhead </a:t>
            </a:r>
          </a:p>
          <a:p>
            <a:pPr lvl="1"/>
            <a:r>
              <a:rPr kumimoji="1" lang="en-US" altLang="zh-CN" dirty="0"/>
              <a:t>2. Scalability bottleneck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23DDDF-88CF-764D-AF76-395A7325A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 dirty="0"/>
          </a:p>
        </p:txBody>
      </p:sp>
      <p:pic>
        <p:nvPicPr>
          <p:cNvPr id="5" name="Picture 6" descr="World Data Center Map, transparent png">
            <a:extLst>
              <a:ext uri="{FF2B5EF4-FFF2-40B4-BE49-F238E27FC236}">
                <a16:creationId xmlns:a16="http://schemas.microsoft.com/office/drawing/2014/main" id="{154C1AE2-E7A3-2B4A-A43D-6D3100AF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23283"/>
            <a:ext cx="3495069" cy="1602513"/>
          </a:xfrm>
          <a:prstGeom prst="rect">
            <a:avLst/>
          </a:prstGeom>
          <a:noFill/>
          <a:scene3d>
            <a:camera prst="orthographicFront">
              <a:rot lat="222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81CA9CC-9B94-DF44-AB85-5DBC975159F3}"/>
              </a:ext>
            </a:extLst>
          </p:cNvPr>
          <p:cNvGrpSpPr/>
          <p:nvPr/>
        </p:nvGrpSpPr>
        <p:grpSpPr>
          <a:xfrm>
            <a:off x="6536813" y="4010552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7" name="磁盘 6">
              <a:extLst>
                <a:ext uri="{FF2B5EF4-FFF2-40B4-BE49-F238E27FC236}">
                  <a16:creationId xmlns:a16="http://schemas.microsoft.com/office/drawing/2014/main" id="{37F2E572-C923-B641-B69C-3BB11FFB9454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4AC693E-62D3-5140-802B-951D453359B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F15E3B4-40F2-1F4E-B4B6-6DE62A96A335}"/>
              </a:ext>
            </a:extLst>
          </p:cNvPr>
          <p:cNvGrpSpPr/>
          <p:nvPr/>
        </p:nvGrpSpPr>
        <p:grpSpPr>
          <a:xfrm>
            <a:off x="4303364" y="3932685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0" name="磁盘 9">
              <a:extLst>
                <a:ext uri="{FF2B5EF4-FFF2-40B4-BE49-F238E27FC236}">
                  <a16:creationId xmlns:a16="http://schemas.microsoft.com/office/drawing/2014/main" id="{C002E6BA-E8A5-CC4C-B5A3-C2F94CB14870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0FE22F6-BD6A-6C46-BCB7-EB69861F1010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pic>
        <p:nvPicPr>
          <p:cNvPr id="13" name="Picture 8">
            <a:extLst>
              <a:ext uri="{FF2B5EF4-FFF2-40B4-BE49-F238E27FC236}">
                <a16:creationId xmlns:a16="http://schemas.microsoft.com/office/drawing/2014/main" id="{F8B801A9-DC0F-5D4B-AF39-8A2585EF0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5513" y="4549255"/>
            <a:ext cx="680542" cy="68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6B9B2B-CABD-BE48-9EAF-999C18C889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320" y="3762201"/>
            <a:ext cx="449545" cy="4495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1E7C3EE-64EF-CD42-BE5B-8A7980A3A8A6}"/>
              </a:ext>
            </a:extLst>
          </p:cNvPr>
          <p:cNvSpPr/>
          <p:nvPr/>
        </p:nvSpPr>
        <p:spPr>
          <a:xfrm>
            <a:off x="6080433" y="3382450"/>
            <a:ext cx="181331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/>
              <a:t>Global counter</a:t>
            </a:r>
            <a:endParaRPr lang="zh-CN" altLang="en-US" b="1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6AF6A3-C2B6-7948-BD8A-14A1FEA51BFE}"/>
              </a:ext>
            </a:extLst>
          </p:cNvPr>
          <p:cNvSpPr/>
          <p:nvPr/>
        </p:nvSpPr>
        <p:spPr>
          <a:xfrm>
            <a:off x="4219202" y="3377603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 data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4B568C5-800F-7E44-AC9C-EF9D5DB87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651" y="3739304"/>
            <a:ext cx="495338" cy="495338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7856F17F-B0B9-1040-A4E0-7CDD7C6EF07A}"/>
              </a:ext>
            </a:extLst>
          </p:cNvPr>
          <p:cNvCxnSpPr>
            <a:cxnSpLocks/>
          </p:cNvCxnSpPr>
          <p:nvPr/>
        </p:nvCxnSpPr>
        <p:spPr>
          <a:xfrm flipV="1">
            <a:off x="3553609" y="4690109"/>
            <a:ext cx="2890599" cy="44497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63927A09-4FA4-9B41-928A-BBAA7744AA9F}"/>
              </a:ext>
            </a:extLst>
          </p:cNvPr>
          <p:cNvCxnSpPr>
            <a:cxnSpLocks/>
          </p:cNvCxnSpPr>
          <p:nvPr/>
        </p:nvCxnSpPr>
        <p:spPr>
          <a:xfrm flipH="1">
            <a:off x="3496056" y="4924539"/>
            <a:ext cx="2912555" cy="39427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C1E9E4FB-CA0F-C241-8DA0-5B52F8210FF6}"/>
              </a:ext>
            </a:extLst>
          </p:cNvPr>
          <p:cNvGrpSpPr/>
          <p:nvPr/>
        </p:nvGrpSpPr>
        <p:grpSpPr>
          <a:xfrm>
            <a:off x="5123819" y="4917956"/>
            <a:ext cx="312906" cy="369332"/>
            <a:chOff x="5923979" y="2810190"/>
            <a:chExt cx="312906" cy="369332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CD8A965-9905-6F4E-BFF8-AAEF04FBBDBA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BB60E98-CFC1-8F4F-B505-F534256AA450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1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188929C0-432D-3146-9931-BE3D6D14021C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3392020" y="4398644"/>
            <a:ext cx="911344" cy="37692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033B43FD-760D-BD40-81D5-163D85C83252}"/>
              </a:ext>
            </a:extLst>
          </p:cNvPr>
          <p:cNvCxnSpPr>
            <a:cxnSpLocks/>
          </p:cNvCxnSpPr>
          <p:nvPr/>
        </p:nvCxnSpPr>
        <p:spPr>
          <a:xfrm flipH="1">
            <a:off x="3392022" y="4583310"/>
            <a:ext cx="877134" cy="31825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359D519-9443-B54B-AAA7-EE606BA57D46}"/>
              </a:ext>
            </a:extLst>
          </p:cNvPr>
          <p:cNvGrpSpPr/>
          <p:nvPr/>
        </p:nvGrpSpPr>
        <p:grpSpPr>
          <a:xfrm>
            <a:off x="3746943" y="4468211"/>
            <a:ext cx="312906" cy="369332"/>
            <a:chOff x="5923979" y="2810190"/>
            <a:chExt cx="312906" cy="369332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AC2FD377-299D-EB4A-87C8-10257FB01C69}"/>
                </a:ext>
              </a:extLst>
            </p:cNvPr>
            <p:cNvSpPr/>
            <p:nvPr/>
          </p:nvSpPr>
          <p:spPr>
            <a:xfrm>
              <a:off x="5937289" y="2838785"/>
              <a:ext cx="286287" cy="288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98190536-7EC0-D14E-AE77-F06F015D0F6D}"/>
                </a:ext>
              </a:extLst>
            </p:cNvPr>
            <p:cNvSpPr/>
            <p:nvPr/>
          </p:nvSpPr>
          <p:spPr>
            <a:xfrm>
              <a:off x="5923979" y="2810190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BE384B"/>
                  </a:solidFill>
                </a:rPr>
                <a:t>2</a:t>
              </a:r>
              <a:endParaRPr lang="zh-CN" altLang="en-US" b="1" dirty="0">
                <a:solidFill>
                  <a:srgbClr val="BE384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79690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73AC34-53C1-D449-B41D-06A60D8FB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picture of the key techniques in Spanner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4744BF-883F-0A4F-87E1-0A1EBF9F8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 err="1"/>
              <a:t>Paxos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Ensure each shard available &amp; consistent </a:t>
            </a:r>
          </a:p>
          <a:p>
            <a:pPr lvl="2"/>
            <a:r>
              <a:rPr kumimoji="1" lang="en-US" altLang="zh-CN" sz="1800" dirty="0"/>
              <a:t>Where the shard is physically replicated on multiple machines</a:t>
            </a:r>
          </a:p>
          <a:p>
            <a:r>
              <a:rPr kumimoji="1" lang="en-US" altLang="zh-CN" dirty="0"/>
              <a:t>2-phase commit + 2-phase locking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transactions)</a:t>
            </a:r>
          </a:p>
          <a:p>
            <a:pPr lvl="1"/>
            <a:r>
              <a:rPr kumimoji="1" lang="en-US" altLang="zh-CN" dirty="0"/>
              <a:t>Coordinating data accesses on multiple shards   </a:t>
            </a:r>
          </a:p>
          <a:p>
            <a:r>
              <a:rPr kumimoji="1" lang="en-US" altLang="zh-CN" dirty="0"/>
              <a:t>MVCC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transactions)</a:t>
            </a:r>
          </a:p>
          <a:p>
            <a:pPr lvl="1"/>
            <a:r>
              <a:rPr kumimoji="1" lang="en-US" altLang="zh-CN" dirty="0"/>
              <a:t>Efficient MVCC for read-only transactions </a:t>
            </a:r>
          </a:p>
          <a:p>
            <a:pPr lvl="1"/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synchronized physical times (</a:t>
            </a:r>
            <a:r>
              <a:rPr kumimoji="1" lang="en-US" altLang="zh-CN" b="1" dirty="0" err="1">
                <a:solidFill>
                  <a:schemeClr val="accent1"/>
                </a:solidFill>
              </a:rPr>
              <a:t>TrueTime</a:t>
            </a:r>
            <a:r>
              <a:rPr kumimoji="1" lang="en-US" altLang="zh-CN" dirty="0"/>
              <a:t>)</a:t>
            </a:r>
          </a:p>
          <a:p>
            <a:pPr lvl="2"/>
            <a:r>
              <a:rPr kumimoji="1" lang="en-US" altLang="zh-CN" sz="1800" dirty="0"/>
              <a:t>w/o using a global counter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8068A3-5AE6-E04A-9B72-62E913DD0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373458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Read-write TX: </a:t>
            </a:r>
          </a:p>
          <a:p>
            <a:pPr lvl="1"/>
            <a:r>
              <a:rPr kumimoji="1" lang="en-US" altLang="zh-CN" dirty="0"/>
              <a:t>A TX that both reads and writes the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80636762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Read-write TX: </a:t>
            </a:r>
          </a:p>
          <a:p>
            <a:pPr lvl="1"/>
            <a:r>
              <a:rPr kumimoji="1" lang="en-US" altLang="zh-CN" dirty="0"/>
              <a:t>A TX that both reads and writes the data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86ED820-DEC7-0840-8CA3-69678390FF38}"/>
              </a:ext>
            </a:extLst>
          </p:cNvPr>
          <p:cNvSpPr/>
          <p:nvPr/>
        </p:nvSpPr>
        <p:spPr>
          <a:xfrm>
            <a:off x="3814312" y="3135199"/>
            <a:ext cx="1118565" cy="159023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CD0D10B-8650-684F-BA10-AFFA51695F3B}"/>
              </a:ext>
            </a:extLst>
          </p:cNvPr>
          <p:cNvSpPr/>
          <p:nvPr/>
        </p:nvSpPr>
        <p:spPr>
          <a:xfrm>
            <a:off x="4544506" y="4861314"/>
            <a:ext cx="3399137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4A3B8B-CF08-A34E-B1ED-82D3DA243B71}"/>
              </a:ext>
            </a:extLst>
          </p:cNvPr>
          <p:cNvSpPr/>
          <p:nvPr/>
        </p:nvSpPr>
        <p:spPr>
          <a:xfrm>
            <a:off x="4659739" y="4964334"/>
            <a:ext cx="3412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X,Y are sharded on two servers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45708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Each shard is replicated </a:t>
            </a:r>
          </a:p>
          <a:p>
            <a:pPr lvl="1"/>
            <a:r>
              <a:rPr kumimoji="1" lang="en-US" altLang="zh-CN" dirty="0"/>
              <a:t>The run PAXOS to behavior as a single (logical) shard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86ED820-DEC7-0840-8CA3-69678390FF38}"/>
              </a:ext>
            </a:extLst>
          </p:cNvPr>
          <p:cNvSpPr/>
          <p:nvPr/>
        </p:nvSpPr>
        <p:spPr>
          <a:xfrm>
            <a:off x="3814312" y="3942364"/>
            <a:ext cx="3998048" cy="559697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标注 30">
            <a:extLst>
              <a:ext uri="{FF2B5EF4-FFF2-40B4-BE49-F238E27FC236}">
                <a16:creationId xmlns:a16="http://schemas.microsoft.com/office/drawing/2014/main" id="{9CD0D10B-8650-684F-BA10-AFFA51695F3B}"/>
              </a:ext>
            </a:extLst>
          </p:cNvPr>
          <p:cNvSpPr/>
          <p:nvPr/>
        </p:nvSpPr>
        <p:spPr>
          <a:xfrm>
            <a:off x="4544506" y="4861314"/>
            <a:ext cx="4142292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64A3B8B-CF08-A34E-B1ED-82D3DA243B71}"/>
              </a:ext>
            </a:extLst>
          </p:cNvPr>
          <p:cNvSpPr/>
          <p:nvPr/>
        </p:nvSpPr>
        <p:spPr>
          <a:xfrm>
            <a:off x="4659739" y="4964334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Each shard is replicated on two DCs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97AC52D-D57B-8D46-A2D3-CD511D5E1EB7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C41224-44C7-9644-8C93-6FD8E490050B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1054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79531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Each shard is replicated w/ PAXOS </a:t>
            </a:r>
          </a:p>
          <a:p>
            <a:pPr lvl="1"/>
            <a:r>
              <a:rPr kumimoji="1" lang="en-US" altLang="zh-CN" dirty="0"/>
              <a:t>A replica is selected leader to simplify execution (no Raft introduced then)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87E7ABB-4045-8B4B-BF12-71674DE177A2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9952296-1040-0049-98AD-4BA3E003B048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BF00C32F-5D45-CE4F-B44C-A85498786AE1}"/>
              </a:ext>
            </a:extLst>
          </p:cNvPr>
          <p:cNvSpPr/>
          <p:nvPr/>
        </p:nvSpPr>
        <p:spPr>
          <a:xfrm>
            <a:off x="3855375" y="4775393"/>
            <a:ext cx="4074463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kumimoji="1" lang="en-US" altLang="zh-CN" dirty="0"/>
              <a:t>Leader will execute request</a:t>
            </a:r>
          </a:p>
          <a:p>
            <a:pPr algn="ctr"/>
            <a:r>
              <a:rPr kumimoji="1" lang="en-US" altLang="zh-CN" dirty="0"/>
              <a:t>Start a PAXOS proposal accordingly</a:t>
            </a:r>
          </a:p>
        </p:txBody>
      </p:sp>
    </p:spTree>
    <p:extLst>
      <p:ext uri="{BB962C8B-B14F-4D97-AF65-F5344CB8AC3E}">
        <p14:creationId xmlns:p14="http://schemas.microsoft.com/office/powerpoint/2010/main" val="165449544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Spanner uses standard 2PC &amp; 2PL for executing read-write TX</a:t>
            </a:r>
          </a:p>
          <a:p>
            <a:pPr lvl="1"/>
            <a:r>
              <a:rPr kumimoji="1" lang="en-US" altLang="zh-CN" dirty="0"/>
              <a:t>Two-phase commit &amp; two-phase locking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91152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" altLang="zh-CN" dirty="0"/>
              <a:t>Upon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read, </a:t>
            </a:r>
            <a:r>
              <a:rPr kumimoji="1" lang="en" altLang="zh-CN" dirty="0"/>
              <a:t>the leader will return the latest value of data</a:t>
            </a:r>
          </a:p>
          <a:p>
            <a:pPr lvl="1"/>
            <a:r>
              <a:rPr kumimoji="1" lang="en" altLang="zh-CN" dirty="0"/>
              <a:t>Also hold the lock on it (2PL)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5A1E6782-1E62-4E4C-BF2D-FCF065E303F5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650EDFBF-6F57-7E45-9FC7-E9F9F4B7727C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2C8F8138-549B-5347-B65B-162837F54D22}"/>
              </a:ext>
            </a:extLst>
          </p:cNvPr>
          <p:cNvSpPr/>
          <p:nvPr/>
        </p:nvSpPr>
        <p:spPr>
          <a:xfrm>
            <a:off x="3628714" y="4740599"/>
            <a:ext cx="4046812" cy="62670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Client sends each read to </a:t>
            </a:r>
            <a:r>
              <a:rPr lang="en" altLang="zh-CN" dirty="0" err="1"/>
              <a:t>Paxos</a:t>
            </a:r>
            <a:r>
              <a:rPr lang="en" altLang="zh-CN" dirty="0"/>
              <a:t> leader of relevant shard </a:t>
            </a:r>
            <a:endParaRPr kumimoji="1" lang="en-US" altLang="zh-CN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A306727C-93D5-6643-8EAC-D9A4D1579D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3915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形状 36">
            <a:extLst>
              <a:ext uri="{FF2B5EF4-FFF2-40B4-BE49-F238E27FC236}">
                <a16:creationId xmlns:a16="http://schemas.microsoft.com/office/drawing/2014/main" id="{0A2340EF-1E39-2F4A-B87D-89B4C35AF23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6F2F74E-350B-E34D-BFC7-FDD6813E49C5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The write will be buffered at local client</a:t>
            </a:r>
            <a:endParaRPr kumimoji="1" lang="en" altLang="zh-CN" dirty="0"/>
          </a:p>
          <a:p>
            <a:pPr lvl="1"/>
            <a:r>
              <a:rPr kumimoji="1" lang="en" altLang="zh-CN" dirty="0"/>
              <a:t>They will be written back via 2PC at the TX’s commit time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C827B50-0226-894B-B7B5-137C23FB06BD}"/>
              </a:ext>
            </a:extLst>
          </p:cNvPr>
          <p:cNvSpPr/>
          <p:nvPr/>
        </p:nvSpPr>
        <p:spPr>
          <a:xfrm>
            <a:off x="457200" y="2557406"/>
            <a:ext cx="1656184" cy="30009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圆角矩形标注 32">
            <a:extLst>
              <a:ext uri="{FF2B5EF4-FFF2-40B4-BE49-F238E27FC236}">
                <a16:creationId xmlns:a16="http://schemas.microsoft.com/office/drawing/2014/main" id="{D1138F14-9606-2046-B7A4-47F7471D1EA2}"/>
              </a:ext>
            </a:extLst>
          </p:cNvPr>
          <p:cNvSpPr/>
          <p:nvPr/>
        </p:nvSpPr>
        <p:spPr>
          <a:xfrm>
            <a:off x="1811606" y="3149654"/>
            <a:ext cx="862545" cy="575373"/>
          </a:xfrm>
          <a:prstGeom prst="wedgeRoundRectCallout">
            <a:avLst>
              <a:gd name="adj1" fmla="val -42355"/>
              <a:gd name="adj2" fmla="val -98461"/>
              <a:gd name="adj3" fmla="val 16667"/>
            </a:avLst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C116BD9-FCE3-7940-A4D4-62ADF1051E9C}"/>
              </a:ext>
            </a:extLst>
          </p:cNvPr>
          <p:cNvSpPr/>
          <p:nvPr/>
        </p:nvSpPr>
        <p:spPr>
          <a:xfrm>
            <a:off x="1883797" y="3246889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</a:t>
            </a:r>
            <a:endParaRPr lang="zh-CN" altLang="en-US" dirty="0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F2BC6FD-FB7C-F241-8F47-2326436D28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9853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Commit will use 2PC to write all the updates back </a:t>
            </a:r>
            <a:endParaRPr kumimoji="1" lang="en" altLang="zh-CN" dirty="0"/>
          </a:p>
          <a:p>
            <a:pPr lvl="1"/>
            <a:r>
              <a:rPr kumimoji="1" lang="en" altLang="zh-CN" dirty="0"/>
              <a:t>It will choose a shard leader as the coordinator leader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>
                <a:solidFill>
                  <a:schemeClr val="accent6"/>
                </a:solidFill>
              </a:endParaRPr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Rx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Ry</a:t>
            </a:r>
            <a:endParaRPr lang="zh-CN" altLang="en-US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CBE7253-C441-B24F-B13F-D5BA8614E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F214A27-E27C-B241-A6AA-F52A0E4C1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71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The coordinator uses its PAXOS group to replicate the TX states</a:t>
            </a:r>
            <a:endParaRPr kumimoji="1" lang="en" altLang="zh-CN" dirty="0"/>
          </a:p>
          <a:p>
            <a:pPr lvl="1"/>
            <a:r>
              <a:rPr kumimoji="1" lang="en" altLang="zh-CN" dirty="0"/>
              <a:t>Why? Otherwise, the 2PC may fail if the coordinator crashes!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w/ the update values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027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8679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 coordinator leader will send the update values to the host shard leader</a:t>
            </a:r>
            <a:endParaRPr kumimoji="1" lang="en" altLang="zh-CN" dirty="0"/>
          </a:p>
          <a:p>
            <a:pPr lvl="1"/>
            <a:r>
              <a:rPr kumimoji="1" lang="en" altLang="zh-CN" dirty="0"/>
              <a:t>And each shard leader execute the </a:t>
            </a:r>
            <a:r>
              <a:rPr kumimoji="1" lang="en" altLang="zh-CN" b="1" dirty="0">
                <a:solidFill>
                  <a:srgbClr val="BE384B"/>
                </a:solidFill>
              </a:rPr>
              <a:t>prepare</a:t>
            </a:r>
            <a:r>
              <a:rPr kumimoji="1" lang="en" altLang="zh-CN" dirty="0"/>
              <a:t> with PAXOS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100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w/ the update values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03D63E5-FDA2-6A4F-BC03-5E754E6C6CF5}"/>
              </a:ext>
            </a:extLst>
          </p:cNvPr>
          <p:cNvSpPr/>
          <p:nvPr/>
        </p:nvSpPr>
        <p:spPr>
          <a:xfrm>
            <a:off x="4700955" y="3587262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E6C82F4-3D15-214B-9CAB-CE5A89347B17}"/>
              </a:ext>
            </a:extLst>
          </p:cNvPr>
          <p:cNvCxnSpPr/>
          <p:nvPr/>
        </p:nvCxnSpPr>
        <p:spPr>
          <a:xfrm flipH="1" flipV="1">
            <a:off x="4422931" y="4295841"/>
            <a:ext cx="2059770" cy="25759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900DFDF-1A59-9C4D-A558-CF9D4848D4E9}"/>
              </a:ext>
            </a:extLst>
          </p:cNvPr>
          <p:cNvCxnSpPr/>
          <p:nvPr/>
        </p:nvCxnSpPr>
        <p:spPr>
          <a:xfrm flipH="1" flipV="1">
            <a:off x="4675830" y="3479531"/>
            <a:ext cx="2059770" cy="25759"/>
          </a:xfrm>
          <a:prstGeom prst="straightConnector1">
            <a:avLst/>
          </a:prstGeom>
          <a:ln w="25400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9C415A7B-39E1-9542-9AEA-F5D4D919550E}"/>
              </a:ext>
            </a:extLst>
          </p:cNvPr>
          <p:cNvSpPr/>
          <p:nvPr/>
        </p:nvSpPr>
        <p:spPr>
          <a:xfrm>
            <a:off x="5202295" y="3259727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Prepare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A5A825B5-9906-EF46-AC99-40F433A6F3EF}"/>
              </a:ext>
            </a:extLst>
          </p:cNvPr>
          <p:cNvSpPr/>
          <p:nvPr/>
        </p:nvSpPr>
        <p:spPr>
          <a:xfrm>
            <a:off x="5265244" y="4144352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Prepare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58231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F07784-8F26-7441-BAE4-9CECFD5C4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 flow of read-write transaction(TX) w/o time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A7F826-B0C8-3B4E-BA5C-D734A04E0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86799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all shard leader returns the </a:t>
            </a:r>
            <a:r>
              <a:rPr kumimoji="1" lang="en-US" altLang="zh-CN" dirty="0">
                <a:solidFill>
                  <a:srgbClr val="BE384B"/>
                </a:solidFill>
              </a:rPr>
              <a:t>Yes</a:t>
            </a:r>
            <a:r>
              <a:rPr kumimoji="1" lang="en-US" altLang="zh-CN" dirty="0"/>
              <a:t> to the coordinator leader </a:t>
            </a:r>
          </a:p>
          <a:p>
            <a:pPr lvl="1"/>
            <a:r>
              <a:rPr kumimoji="1" lang="en-US" altLang="zh-CN" dirty="0"/>
              <a:t>The coordinator log the commit decision (via PAXOS) &amp; commit others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529A15-50A9-3840-9C09-92FABFB79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B39C7E3-7C2B-D24F-B114-5E15A99CC903}"/>
              </a:ext>
            </a:extLst>
          </p:cNvPr>
          <p:cNvGrpSpPr/>
          <p:nvPr/>
        </p:nvGrpSpPr>
        <p:grpSpPr>
          <a:xfrm>
            <a:off x="457200" y="2195000"/>
            <a:ext cx="1656184" cy="1324999"/>
            <a:chOff x="4283968" y="3476717"/>
            <a:chExt cx="1656184" cy="132499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4946455-8ABC-CE4C-81C7-C81901D27D69}"/>
                </a:ext>
              </a:extLst>
            </p:cNvPr>
            <p:cNvSpPr/>
            <p:nvPr/>
          </p:nvSpPr>
          <p:spPr>
            <a:xfrm>
              <a:off x="4283968" y="3476717"/>
              <a:ext cx="1656184" cy="13249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1BC34D-54C8-A842-9DA4-E5AA13949899}"/>
                </a:ext>
              </a:extLst>
            </p:cNvPr>
            <p:cNvSpPr/>
            <p:nvPr/>
          </p:nvSpPr>
          <p:spPr>
            <a:xfrm>
              <a:off x="4289456" y="3518729"/>
              <a:ext cx="1451038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tx.begin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 = x + 1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y = y + 1</a:t>
              </a:r>
            </a:p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tx.end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  <a:endParaRPr lang="zh-CN" altLang="en-US" dirty="0"/>
            </a:p>
          </p:txBody>
        </p:sp>
      </p:grpSp>
      <p:pic>
        <p:nvPicPr>
          <p:cNvPr id="1026" name="Picture 2" descr="Client icon PNG, ICO or ICNS | Free vector icons">
            <a:extLst>
              <a:ext uri="{FF2B5EF4-FFF2-40B4-BE49-F238E27FC236}">
                <a16:creationId xmlns:a16="http://schemas.microsoft.com/office/drawing/2014/main" id="{75BFD7FD-FC23-7D43-9B67-39C32DD93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09628"/>
            <a:ext cx="978047" cy="97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65B8CD-C713-B241-AC90-97A16BA64972}"/>
              </a:ext>
            </a:extLst>
          </p:cNvPr>
          <p:cNvSpPr/>
          <p:nvPr/>
        </p:nvSpPr>
        <p:spPr>
          <a:xfrm>
            <a:off x="827584" y="498767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DA052C-663E-CD4A-AB06-3C9D8DBD0800}"/>
              </a:ext>
            </a:extLst>
          </p:cNvPr>
          <p:cNvGrpSpPr/>
          <p:nvPr/>
        </p:nvGrpSpPr>
        <p:grpSpPr>
          <a:xfrm>
            <a:off x="6482701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FBFF4872-691A-9D45-AE74-A918BF8E3957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6F1596-7397-154C-8D59-D7974CDD45A1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517DF11-389C-9241-A7EC-C9679A4684A7}"/>
              </a:ext>
            </a:extLst>
          </p:cNvPr>
          <p:cNvGrpSpPr/>
          <p:nvPr/>
        </p:nvGrpSpPr>
        <p:grpSpPr>
          <a:xfrm>
            <a:off x="3855375" y="2169314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14" name="磁盘 13">
              <a:extLst>
                <a:ext uri="{FF2B5EF4-FFF2-40B4-BE49-F238E27FC236}">
                  <a16:creationId xmlns:a16="http://schemas.microsoft.com/office/drawing/2014/main" id="{4852B32A-D854-634F-889D-51A3CB510F95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E1DF13-289D-8D40-A20C-F508E3D0B2C4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8BBE0F0-4D62-8B40-BF5F-0CCCFE85655D}"/>
              </a:ext>
            </a:extLst>
          </p:cNvPr>
          <p:cNvSpPr/>
          <p:nvPr/>
        </p:nvSpPr>
        <p:spPr>
          <a:xfrm>
            <a:off x="4161310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4B309DA-BE63-654C-9B1B-230270C02393}"/>
              </a:ext>
            </a:extLst>
          </p:cNvPr>
          <p:cNvSpPr/>
          <p:nvPr/>
        </p:nvSpPr>
        <p:spPr>
          <a:xfrm>
            <a:off x="6774645" y="3144953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zh-CN" altLang="en-US" sz="32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249CE1-4372-7741-B63F-BCB79F07DC45}"/>
              </a:ext>
            </a:extLst>
          </p:cNvPr>
          <p:cNvSpPr/>
          <p:nvPr/>
        </p:nvSpPr>
        <p:spPr>
          <a:xfrm>
            <a:off x="4147319" y="391387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398E4C-1AA4-A64B-9BBC-8AE79E0DBF1D}"/>
              </a:ext>
            </a:extLst>
          </p:cNvPr>
          <p:cNvSpPr/>
          <p:nvPr/>
        </p:nvSpPr>
        <p:spPr>
          <a:xfrm>
            <a:off x="6774645" y="3917286"/>
            <a:ext cx="4106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endParaRPr lang="zh-CN" altLang="en-US" sz="3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92C5F74-0579-DB41-902B-54020835E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211485"/>
            <a:ext cx="617028" cy="61702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40B82A9-E9E2-754D-B0B1-BF14A4630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585" y="3942364"/>
            <a:ext cx="617028" cy="617028"/>
          </a:xfrm>
          <a:prstGeom prst="rect">
            <a:avLst/>
          </a:prstGeom>
        </p:spPr>
      </p:pic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B64A349F-074E-1F4F-AE09-D48B4FF8AC0D}"/>
              </a:ext>
            </a:extLst>
          </p:cNvPr>
          <p:cNvCxnSpPr>
            <a:cxnSpLocks/>
          </p:cNvCxnSpPr>
          <p:nvPr/>
        </p:nvCxnSpPr>
        <p:spPr>
          <a:xfrm>
            <a:off x="3159585" y="3865612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A57C811D-C322-E74A-82B5-D964626243F2}"/>
              </a:ext>
            </a:extLst>
          </p:cNvPr>
          <p:cNvCxnSpPr>
            <a:cxnSpLocks/>
          </p:cNvCxnSpPr>
          <p:nvPr/>
        </p:nvCxnSpPr>
        <p:spPr>
          <a:xfrm>
            <a:off x="5652120" y="2070746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B6A66CCB-714D-2D4F-AA58-79232F2FAF9F}"/>
              </a:ext>
            </a:extLst>
          </p:cNvPr>
          <p:cNvSpPr/>
          <p:nvPr/>
        </p:nvSpPr>
        <p:spPr>
          <a:xfrm>
            <a:off x="4157792" y="3289223"/>
            <a:ext cx="424681" cy="368172"/>
          </a:xfrm>
          <a:prstGeom prst="rect">
            <a:avLst/>
          </a:prstGeom>
          <a:noFill/>
          <a:ln w="508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AEB939B-FDFE-F14A-8D5F-B4D81BCA7F1C}"/>
              </a:ext>
            </a:extLst>
          </p:cNvPr>
          <p:cNvSpPr/>
          <p:nvPr/>
        </p:nvSpPr>
        <p:spPr>
          <a:xfrm>
            <a:off x="6760654" y="4028416"/>
            <a:ext cx="424681" cy="36817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BA8B21-FE8E-024B-8648-8E2B29E542BE}"/>
              </a:ext>
            </a:extLst>
          </p:cNvPr>
          <p:cNvSpPr/>
          <p:nvPr/>
        </p:nvSpPr>
        <p:spPr>
          <a:xfrm>
            <a:off x="7902188" y="3252952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F873753-2699-7642-BD03-8D31CDB2B736}"/>
              </a:ext>
            </a:extLst>
          </p:cNvPr>
          <p:cNvSpPr/>
          <p:nvPr/>
        </p:nvSpPr>
        <p:spPr>
          <a:xfrm>
            <a:off x="7929844" y="4001497"/>
            <a:ext cx="96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PAXOS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DEDA0D20-F16D-0245-B7D0-7BDC4EA1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931" y="3097011"/>
            <a:ext cx="337631" cy="337631"/>
          </a:xfrm>
          <a:prstGeom prst="rect">
            <a:avLst/>
          </a:prstGeom>
        </p:spPr>
      </p:pic>
      <p:sp>
        <p:nvSpPr>
          <p:cNvPr id="36" name="任意形状 35">
            <a:extLst>
              <a:ext uri="{FF2B5EF4-FFF2-40B4-BE49-F238E27FC236}">
                <a16:creationId xmlns:a16="http://schemas.microsoft.com/office/drawing/2014/main" id="{48CA4148-1D94-DF48-9512-17911A36B6A3}"/>
              </a:ext>
            </a:extLst>
          </p:cNvPr>
          <p:cNvSpPr/>
          <p:nvPr/>
        </p:nvSpPr>
        <p:spPr>
          <a:xfrm>
            <a:off x="1758462" y="2773487"/>
            <a:ext cx="2379784" cy="2554283"/>
          </a:xfrm>
          <a:custGeom>
            <a:avLst/>
            <a:gdLst>
              <a:gd name="connsiteX0" fmla="*/ 0 w 2379784"/>
              <a:gd name="connsiteY0" fmla="*/ 2419836 h 2554283"/>
              <a:gd name="connsiteX1" fmla="*/ 832338 w 2379784"/>
              <a:gd name="connsiteY1" fmla="*/ 2396390 h 2554283"/>
              <a:gd name="connsiteX2" fmla="*/ 867507 w 2379784"/>
              <a:gd name="connsiteY2" fmla="*/ 837221 h 2554283"/>
              <a:gd name="connsiteX3" fmla="*/ 973015 w 2379784"/>
              <a:gd name="connsiteY3" fmla="*/ 4882 h 2554283"/>
              <a:gd name="connsiteX4" fmla="*/ 2379784 w 2379784"/>
              <a:gd name="connsiteY4" fmla="*/ 555867 h 2554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9784" h="2554283">
                <a:moveTo>
                  <a:pt x="0" y="2419836"/>
                </a:moveTo>
                <a:cubicBezTo>
                  <a:pt x="343877" y="2539997"/>
                  <a:pt x="687754" y="2660159"/>
                  <a:pt x="832338" y="2396390"/>
                </a:cubicBezTo>
                <a:cubicBezTo>
                  <a:pt x="976922" y="2132621"/>
                  <a:pt x="844061" y="1235806"/>
                  <a:pt x="867507" y="837221"/>
                </a:cubicBezTo>
                <a:cubicBezTo>
                  <a:pt x="890953" y="438636"/>
                  <a:pt x="720969" y="51774"/>
                  <a:pt x="973015" y="4882"/>
                </a:cubicBezTo>
                <a:cubicBezTo>
                  <a:pt x="1225061" y="-42010"/>
                  <a:pt x="1802422" y="256928"/>
                  <a:pt x="2379784" y="555867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420BC52-3137-8B4B-8BEA-8C13DEA26DF8}"/>
              </a:ext>
            </a:extLst>
          </p:cNvPr>
          <p:cNvSpPr/>
          <p:nvPr/>
        </p:nvSpPr>
        <p:spPr>
          <a:xfrm>
            <a:off x="2363235" y="4027256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Rx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FEFBD281-3832-7E4D-B94B-16C75F08AECF}"/>
              </a:ext>
            </a:extLst>
          </p:cNvPr>
          <p:cNvSpPr/>
          <p:nvPr/>
        </p:nvSpPr>
        <p:spPr>
          <a:xfrm>
            <a:off x="1805354" y="4501662"/>
            <a:ext cx="4947138" cy="1153585"/>
          </a:xfrm>
          <a:custGeom>
            <a:avLst/>
            <a:gdLst>
              <a:gd name="connsiteX0" fmla="*/ 0 w 4947138"/>
              <a:gd name="connsiteY0" fmla="*/ 703384 h 1153585"/>
              <a:gd name="connsiteX1" fmla="*/ 1324708 w 4947138"/>
              <a:gd name="connsiteY1" fmla="*/ 1125415 h 1153585"/>
              <a:gd name="connsiteX2" fmla="*/ 4947138 w 4947138"/>
              <a:gd name="connsiteY2" fmla="*/ 0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47138" h="1153585">
                <a:moveTo>
                  <a:pt x="0" y="703384"/>
                </a:moveTo>
                <a:cubicBezTo>
                  <a:pt x="250092" y="973015"/>
                  <a:pt x="500185" y="1242646"/>
                  <a:pt x="1324708" y="1125415"/>
                </a:cubicBezTo>
                <a:cubicBezTo>
                  <a:pt x="2149231" y="1008184"/>
                  <a:pt x="3548184" y="504092"/>
                  <a:pt x="4947138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94FA15A-AB57-3F4F-8AB2-E6C3D05FBCD5}"/>
              </a:ext>
            </a:extLst>
          </p:cNvPr>
          <p:cNvSpPr/>
          <p:nvPr/>
        </p:nvSpPr>
        <p:spPr>
          <a:xfrm>
            <a:off x="4324612" y="5090603"/>
            <a:ext cx="46679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Ry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78A5E126-FDD7-C441-A142-770A0D20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519" y="3858440"/>
            <a:ext cx="337631" cy="337631"/>
          </a:xfrm>
          <a:prstGeom prst="rect">
            <a:avLst/>
          </a:prstGeom>
        </p:spPr>
      </p:pic>
      <p:sp>
        <p:nvSpPr>
          <p:cNvPr id="31" name="任意形状 30">
            <a:extLst>
              <a:ext uri="{FF2B5EF4-FFF2-40B4-BE49-F238E27FC236}">
                <a16:creationId xmlns:a16="http://schemas.microsoft.com/office/drawing/2014/main" id="{384F1083-5193-6043-940D-431A4419DBF2}"/>
              </a:ext>
            </a:extLst>
          </p:cNvPr>
          <p:cNvSpPr/>
          <p:nvPr/>
        </p:nvSpPr>
        <p:spPr>
          <a:xfrm>
            <a:off x="1828800" y="3716215"/>
            <a:ext cx="2368062" cy="1794547"/>
          </a:xfrm>
          <a:custGeom>
            <a:avLst/>
            <a:gdLst>
              <a:gd name="connsiteX0" fmla="*/ 0 w 2368062"/>
              <a:gd name="connsiteY0" fmla="*/ 1524000 h 1794547"/>
              <a:gd name="connsiteX1" fmla="*/ 1031631 w 2368062"/>
              <a:gd name="connsiteY1" fmla="*/ 1793631 h 1794547"/>
              <a:gd name="connsiteX2" fmla="*/ 1652954 w 2368062"/>
              <a:gd name="connsiteY2" fmla="*/ 1441939 h 1794547"/>
              <a:gd name="connsiteX3" fmla="*/ 2368062 w 2368062"/>
              <a:gd name="connsiteY3" fmla="*/ 0 h 1794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8062" h="1794547">
                <a:moveTo>
                  <a:pt x="0" y="1524000"/>
                </a:moveTo>
                <a:cubicBezTo>
                  <a:pt x="378069" y="1665654"/>
                  <a:pt x="756139" y="1807308"/>
                  <a:pt x="1031631" y="1793631"/>
                </a:cubicBezTo>
                <a:cubicBezTo>
                  <a:pt x="1307123" y="1779954"/>
                  <a:pt x="1430216" y="1740878"/>
                  <a:pt x="1652954" y="1441939"/>
                </a:cubicBezTo>
                <a:cubicBezTo>
                  <a:pt x="1875693" y="1143000"/>
                  <a:pt x="2121877" y="571500"/>
                  <a:pt x="2368062" y="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34F533-7C53-0B4E-A933-527237F8FD92}"/>
              </a:ext>
            </a:extLst>
          </p:cNvPr>
          <p:cNvSpPr/>
          <p:nvPr/>
        </p:nvSpPr>
        <p:spPr>
          <a:xfrm>
            <a:off x="2761525" y="4520381"/>
            <a:ext cx="3057247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Select as coordinator leader</a:t>
            </a:r>
          </a:p>
          <a:p>
            <a:pPr algn="ctr"/>
            <a:r>
              <a:rPr kumimoji="1" lang="en-US" altLang="zh-CN" dirty="0">
                <a:solidFill>
                  <a:schemeClr val="accent6"/>
                </a:solidFill>
              </a:rPr>
              <a:t>w/ the update values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0" name="任意形状 19">
            <a:extLst>
              <a:ext uri="{FF2B5EF4-FFF2-40B4-BE49-F238E27FC236}">
                <a16:creationId xmlns:a16="http://schemas.microsoft.com/office/drawing/2014/main" id="{B03D63E5-FDA2-6A4F-BC03-5E754E6C6CF5}"/>
              </a:ext>
            </a:extLst>
          </p:cNvPr>
          <p:cNvSpPr/>
          <p:nvPr/>
        </p:nvSpPr>
        <p:spPr>
          <a:xfrm>
            <a:off x="4700955" y="3587262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900DFDF-1A59-9C4D-A558-CF9D4848D4E9}"/>
              </a:ext>
            </a:extLst>
          </p:cNvPr>
          <p:cNvCxnSpPr/>
          <p:nvPr/>
        </p:nvCxnSpPr>
        <p:spPr>
          <a:xfrm flipH="1" flipV="1">
            <a:off x="4675830" y="3479531"/>
            <a:ext cx="2059770" cy="25759"/>
          </a:xfrm>
          <a:prstGeom prst="straightConnector1">
            <a:avLst/>
          </a:prstGeom>
          <a:ln w="25400">
            <a:solidFill>
              <a:schemeClr val="accent6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13">
            <a:extLst>
              <a:ext uri="{FF2B5EF4-FFF2-40B4-BE49-F238E27FC236}">
                <a16:creationId xmlns:a16="http://schemas.microsoft.com/office/drawing/2014/main" id="{D738CC06-69C1-B14F-B523-F08F99D7ABEC}"/>
              </a:ext>
            </a:extLst>
          </p:cNvPr>
          <p:cNvSpPr/>
          <p:nvPr/>
        </p:nvSpPr>
        <p:spPr>
          <a:xfrm>
            <a:off x="3707904" y="4683167"/>
            <a:ext cx="4546397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Yes</a:t>
            </a:r>
            <a:r>
              <a:rPr lang="en" altLang="zh-CN" dirty="0"/>
              <a:t>: replicate the lock &amp; new value</a:t>
            </a:r>
            <a:endParaRPr kumimoji="1" lang="en-US" altLang="zh-CN" dirty="0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F820C8AF-C0BB-E241-B085-58753B8CF032}"/>
              </a:ext>
            </a:extLst>
          </p:cNvPr>
          <p:cNvCxnSpPr/>
          <p:nvPr/>
        </p:nvCxnSpPr>
        <p:spPr>
          <a:xfrm flipH="1" flipV="1">
            <a:off x="4422931" y="4295841"/>
            <a:ext cx="2059770" cy="25759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99C996BA-5642-2D40-9403-24ED6F614333}"/>
              </a:ext>
            </a:extLst>
          </p:cNvPr>
          <p:cNvCxnSpPr/>
          <p:nvPr/>
        </p:nvCxnSpPr>
        <p:spPr>
          <a:xfrm flipH="1" flipV="1">
            <a:off x="4710133" y="3326587"/>
            <a:ext cx="2059770" cy="25759"/>
          </a:xfrm>
          <a:prstGeom prst="straightConnector1">
            <a:avLst/>
          </a:prstGeom>
          <a:ln w="25400">
            <a:solidFill>
              <a:srgbClr val="C0000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F2E5BD4-1EA4-024B-9459-48115061EB52}"/>
              </a:ext>
            </a:extLst>
          </p:cNvPr>
          <p:cNvSpPr/>
          <p:nvPr/>
        </p:nvSpPr>
        <p:spPr>
          <a:xfrm>
            <a:off x="5145899" y="3131453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02BC1737-D2D6-6D48-B2D0-53655BBDDB89}"/>
              </a:ext>
            </a:extLst>
          </p:cNvPr>
          <p:cNvSpPr/>
          <p:nvPr/>
        </p:nvSpPr>
        <p:spPr>
          <a:xfrm>
            <a:off x="4685669" y="3483013"/>
            <a:ext cx="1946030" cy="719088"/>
          </a:xfrm>
          <a:custGeom>
            <a:avLst/>
            <a:gdLst>
              <a:gd name="connsiteX0" fmla="*/ 0 w 1946031"/>
              <a:gd name="connsiteY0" fmla="*/ 0 h 574430"/>
              <a:gd name="connsiteX1" fmla="*/ 1946031 w 1946031"/>
              <a:gd name="connsiteY1" fmla="*/ 574430 h 57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46031" h="574430">
                <a:moveTo>
                  <a:pt x="0" y="0"/>
                </a:moveTo>
                <a:lnTo>
                  <a:pt x="1946031" y="57443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08BF58E2-88CA-1A41-92D1-0514555DE7CF}"/>
              </a:ext>
            </a:extLst>
          </p:cNvPr>
          <p:cNvCxnSpPr/>
          <p:nvPr/>
        </p:nvCxnSpPr>
        <p:spPr>
          <a:xfrm flipH="1" flipV="1">
            <a:off x="4448885" y="4212502"/>
            <a:ext cx="2059770" cy="25759"/>
          </a:xfrm>
          <a:prstGeom prst="straightConnector1">
            <a:avLst/>
          </a:prstGeom>
          <a:ln w="254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EF5768A1-F855-8043-B43D-6D2F2A6A0215}"/>
              </a:ext>
            </a:extLst>
          </p:cNvPr>
          <p:cNvSpPr/>
          <p:nvPr/>
        </p:nvSpPr>
        <p:spPr>
          <a:xfrm>
            <a:off x="5162242" y="3693857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8DE708E0-8604-A14D-A670-3CAD967A609D}"/>
              </a:ext>
            </a:extLst>
          </p:cNvPr>
          <p:cNvSpPr/>
          <p:nvPr/>
        </p:nvSpPr>
        <p:spPr>
          <a:xfrm>
            <a:off x="5184996" y="4080500"/>
            <a:ext cx="97975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Commit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6" name="Rectangle 13">
            <a:extLst>
              <a:ext uri="{FF2B5EF4-FFF2-40B4-BE49-F238E27FC236}">
                <a16:creationId xmlns:a16="http://schemas.microsoft.com/office/drawing/2014/main" id="{C37CFA5F-A2FC-9E45-827E-E8F1DEBD2228}"/>
              </a:ext>
            </a:extLst>
          </p:cNvPr>
          <p:cNvSpPr/>
          <p:nvPr/>
        </p:nvSpPr>
        <p:spPr>
          <a:xfrm>
            <a:off x="3685457" y="5186285"/>
            <a:ext cx="4546397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Commit</a:t>
            </a:r>
            <a:r>
              <a:rPr lang="en" altLang="zh-CN" dirty="0"/>
              <a:t>: update &amp; release the lock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1487127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Read-write TX: put it all together </a:t>
            </a:r>
            <a:endParaRPr kumimoji="1" lang="zh-CN" altLang="en-US" b="0" dirty="0"/>
          </a:p>
        </p:txBody>
      </p:sp>
      <p:sp>
        <p:nvSpPr>
          <p:cNvPr id="5" name="AutoShape 2" descr="Gmail has a new logo that&amp;#39;s a lot more Google - The Verge">
            <a:extLst>
              <a:ext uri="{FF2B5EF4-FFF2-40B4-BE49-F238E27FC236}">
                <a16:creationId xmlns:a16="http://schemas.microsoft.com/office/drawing/2014/main" id="{0D506701-9C0D-B843-835B-EDC2673DB0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5820" y="30158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AutoShape 4" descr="Gmail has a new logo that&amp;#39;s a lot more Google - The Verge">
            <a:extLst>
              <a:ext uri="{FF2B5EF4-FFF2-40B4-BE49-F238E27FC236}">
                <a16:creationId xmlns:a16="http://schemas.microsoft.com/office/drawing/2014/main" id="{69BDF392-BAF9-DE4A-8383-F52E475080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8220" y="31682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5A660CD-4458-B540-AC32-513F4093855C}"/>
              </a:ext>
            </a:extLst>
          </p:cNvPr>
          <p:cNvGrpSpPr/>
          <p:nvPr/>
        </p:nvGrpSpPr>
        <p:grpSpPr>
          <a:xfrm>
            <a:off x="600144" y="1538717"/>
            <a:ext cx="737716" cy="3730090"/>
            <a:chOff x="593924" y="1228005"/>
            <a:chExt cx="737716" cy="3730090"/>
          </a:xfrm>
        </p:grpSpPr>
        <p:cxnSp>
          <p:nvCxnSpPr>
            <p:cNvPr id="4" name="直线连接符 3">
              <a:extLst>
                <a:ext uri="{FF2B5EF4-FFF2-40B4-BE49-F238E27FC236}">
                  <a16:creationId xmlns:a16="http://schemas.microsoft.com/office/drawing/2014/main" id="{90CC3000-2AD5-A34B-9D51-DD376268AC96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/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𝐶𝑙𝑖𝑒𝑛𝑡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C141CA95-F18F-1543-AB6D-80B716E6B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924" y="1228005"/>
                  <a:ext cx="69172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7143" r="-5357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1FAFB3A-CA7B-154F-A02A-689F8B0B2746}"/>
              </a:ext>
            </a:extLst>
          </p:cNvPr>
          <p:cNvGrpSpPr/>
          <p:nvPr/>
        </p:nvGrpSpPr>
        <p:grpSpPr>
          <a:xfrm>
            <a:off x="1625948" y="2664156"/>
            <a:ext cx="1548890" cy="2604651"/>
            <a:chOff x="1813824" y="1211004"/>
            <a:chExt cx="1354794" cy="3747091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8B35DC06-96AE-7E43-A4C0-23885E5FB172}"/>
                </a:ext>
              </a:extLst>
            </p:cNvPr>
            <p:cNvCxnSpPr>
              <a:cxnSpLocks/>
            </p:cNvCxnSpPr>
            <p:nvPr/>
          </p:nvCxnSpPr>
          <p:spPr>
            <a:xfrm>
              <a:off x="3168618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/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𝐶𝑜𝑜𝑟𝑑𝑖𝑎𝑛𝑡𝑜𝑟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04DF76-ED52-1B41-AA17-B46CBD9F20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3824" y="1211004"/>
                  <a:ext cx="1354794" cy="276999"/>
                </a:xfrm>
                <a:prstGeom prst="rect">
                  <a:avLst/>
                </a:prstGeom>
                <a:blipFill>
                  <a:blip r:embed="rId4"/>
                  <a:stretch>
                    <a:fillRect b="-6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372E7C5-11EA-544E-A24D-25687F0FD120}"/>
              </a:ext>
            </a:extLst>
          </p:cNvPr>
          <p:cNvGrpSpPr/>
          <p:nvPr/>
        </p:nvGrpSpPr>
        <p:grpSpPr>
          <a:xfrm>
            <a:off x="5473678" y="1514242"/>
            <a:ext cx="812723" cy="3737564"/>
            <a:chOff x="518917" y="1220531"/>
            <a:chExt cx="812723" cy="3737564"/>
          </a:xfrm>
        </p:grpSpPr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5136A803-72C3-CC4B-B3A1-5F08422D892F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/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E58B7CCE-91FB-E74A-BCD5-DE5E651A61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917" y="1220531"/>
                  <a:ext cx="81272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154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F72A7D3-3D06-DB4F-9336-0C9B0C9989FE}"/>
              </a:ext>
            </a:extLst>
          </p:cNvPr>
          <p:cNvGrpSpPr/>
          <p:nvPr/>
        </p:nvGrpSpPr>
        <p:grpSpPr>
          <a:xfrm>
            <a:off x="7029459" y="1514241"/>
            <a:ext cx="812723" cy="3737926"/>
            <a:chOff x="542520" y="1220169"/>
            <a:chExt cx="812723" cy="3737926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7C88A534-C773-9341-A68B-C687FA2A15A4}"/>
                </a:ext>
              </a:extLst>
            </p:cNvPr>
            <p:cNvCxnSpPr>
              <a:cxnSpLocks/>
            </p:cNvCxnSpPr>
            <p:nvPr/>
          </p:nvCxnSpPr>
          <p:spPr>
            <a:xfrm>
              <a:off x="1331640" y="1366505"/>
              <a:ext cx="0" cy="359159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/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𝑆h𝑎𝑟𝑑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kumimoji="1" lang="zh-CN" altLang="en-US" dirty="0"/>
                </a:p>
              </p:txBody>
            </p:sp>
          </mc:Choice>
          <mc:Fallback xmlns="">
            <p:sp>
              <p:nvSpPr>
                <p:cNvPr id="33" name="文本框 32">
                  <a:extLst>
                    <a:ext uri="{FF2B5EF4-FFF2-40B4-BE49-F238E27FC236}">
                      <a16:creationId xmlns:a16="http://schemas.microsoft.com/office/drawing/2014/main" id="{FB880A33-5E82-FB4C-98B2-078B843870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520" y="1220169"/>
                  <a:ext cx="81272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4615" r="-6154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1BC2068-09BD-8E40-93F0-2A26F83DE1B6}"/>
              </a:ext>
            </a:extLst>
          </p:cNvPr>
          <p:cNvCxnSpPr>
            <a:cxnSpLocks/>
          </p:cNvCxnSpPr>
          <p:nvPr/>
        </p:nvCxnSpPr>
        <p:spPr>
          <a:xfrm>
            <a:off x="1337860" y="1702206"/>
            <a:ext cx="4966659" cy="2462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3D5A30E1-96DF-A84F-89BA-324B89B32715}"/>
              </a:ext>
            </a:extLst>
          </p:cNvPr>
          <p:cNvCxnSpPr>
            <a:cxnSpLocks/>
          </p:cNvCxnSpPr>
          <p:nvPr/>
        </p:nvCxnSpPr>
        <p:spPr>
          <a:xfrm>
            <a:off x="1337860" y="2099748"/>
            <a:ext cx="6480719" cy="275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/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721FB87C-913C-2A4B-AE28-E7CDFFD87D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932" y="1615647"/>
                <a:ext cx="794951" cy="307777"/>
              </a:xfrm>
              <a:prstGeom prst="rect">
                <a:avLst/>
              </a:prstGeom>
              <a:blipFill>
                <a:blip r:embed="rId7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/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𝑟𝑒𝑎𝑑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47" name="文本框 46">
                <a:extLst>
                  <a:ext uri="{FF2B5EF4-FFF2-40B4-BE49-F238E27FC236}">
                    <a16:creationId xmlns:a16="http://schemas.microsoft.com/office/drawing/2014/main" id="{EBF1643D-869A-B14A-AB23-06FFB0B80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4472" y="2037374"/>
                <a:ext cx="794951" cy="307777"/>
              </a:xfrm>
              <a:prstGeom prst="rect">
                <a:avLst/>
              </a:prstGeom>
              <a:blipFill>
                <a:blip r:embed="rId8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005D6F3F-D53E-6646-9701-544C2E200C78}"/>
              </a:ext>
            </a:extLst>
          </p:cNvPr>
          <p:cNvCxnSpPr>
            <a:cxnSpLocks/>
          </p:cNvCxnSpPr>
          <p:nvPr/>
        </p:nvCxnSpPr>
        <p:spPr>
          <a:xfrm flipH="1">
            <a:off x="1337860" y="1962864"/>
            <a:ext cx="4924939" cy="62485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CF87B482-B29E-8C49-AB57-617C1A80A63C}"/>
              </a:ext>
            </a:extLst>
          </p:cNvPr>
          <p:cNvCxnSpPr>
            <a:cxnSpLocks/>
          </p:cNvCxnSpPr>
          <p:nvPr/>
        </p:nvCxnSpPr>
        <p:spPr>
          <a:xfrm flipH="1">
            <a:off x="1337859" y="2389055"/>
            <a:ext cx="6433514" cy="21470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形标注 55">
            <a:extLst>
              <a:ext uri="{FF2B5EF4-FFF2-40B4-BE49-F238E27FC236}">
                <a16:creationId xmlns:a16="http://schemas.microsoft.com/office/drawing/2014/main" id="{BEFB55A9-9AB3-8841-9E0A-E3909BF53585}"/>
              </a:ext>
            </a:extLst>
          </p:cNvPr>
          <p:cNvSpPr/>
          <p:nvPr/>
        </p:nvSpPr>
        <p:spPr>
          <a:xfrm rot="16200000">
            <a:off x="-3831" y="1970569"/>
            <a:ext cx="1207697" cy="1187592"/>
          </a:xfrm>
          <a:prstGeom prst="wedgeEllipseCallout">
            <a:avLst/>
          </a:prstGeom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/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 b="0" i="1" dirty="0">
                    <a:latin typeface="Cambria Math" panose="02040503050406030204" pitchFamily="18" charset="0"/>
                  </a:rPr>
                  <a:t>Client Buffer: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kumimoji="1" lang="en-US" altLang="zh-CN" sz="1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1400" b="0" i="1" dirty="0" smtClean="0"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ADF90B1F-ED60-E046-B260-517CE8D048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692" y="2176513"/>
                <a:ext cx="1475688" cy="738664"/>
              </a:xfrm>
              <a:prstGeom prst="rect">
                <a:avLst/>
              </a:prstGeom>
              <a:blipFill>
                <a:blip r:embed="rId9"/>
                <a:stretch>
                  <a:fillRect l="-855" t="-1695" b="-50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112C4F27-CDF4-8044-9157-6770B25B17C1}"/>
              </a:ext>
            </a:extLst>
          </p:cNvPr>
          <p:cNvCxnSpPr>
            <a:cxnSpLocks/>
          </p:cNvCxnSpPr>
          <p:nvPr/>
        </p:nvCxnSpPr>
        <p:spPr>
          <a:xfrm>
            <a:off x="1349661" y="3015812"/>
            <a:ext cx="18251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C1CCA72-116C-BD4B-B765-D72ACFBB68DB}"/>
              </a:ext>
            </a:extLst>
          </p:cNvPr>
          <p:cNvCxnSpPr>
            <a:cxnSpLocks/>
          </p:cNvCxnSpPr>
          <p:nvPr/>
        </p:nvCxnSpPr>
        <p:spPr>
          <a:xfrm>
            <a:off x="3186639" y="3017186"/>
            <a:ext cx="3099762" cy="376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F00156C8-ACC4-8944-BA8C-6CCE987304C5}"/>
              </a:ext>
            </a:extLst>
          </p:cNvPr>
          <p:cNvCxnSpPr>
            <a:cxnSpLocks/>
          </p:cNvCxnSpPr>
          <p:nvPr/>
        </p:nvCxnSpPr>
        <p:spPr>
          <a:xfrm>
            <a:off x="3181270" y="3331413"/>
            <a:ext cx="4660912" cy="380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A2E7F8EB-619B-CF43-88CA-E752EA344D2E}"/>
              </a:ext>
            </a:extLst>
          </p:cNvPr>
          <p:cNvCxnSpPr>
            <a:cxnSpLocks/>
          </p:cNvCxnSpPr>
          <p:nvPr/>
        </p:nvCxnSpPr>
        <p:spPr>
          <a:xfrm>
            <a:off x="3173139" y="4121394"/>
            <a:ext cx="3098302" cy="264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DF4EFD12-1EE5-4646-A888-FF9866AB21DB}"/>
              </a:ext>
            </a:extLst>
          </p:cNvPr>
          <p:cNvCxnSpPr>
            <a:cxnSpLocks/>
          </p:cNvCxnSpPr>
          <p:nvPr/>
        </p:nvCxnSpPr>
        <p:spPr>
          <a:xfrm>
            <a:off x="3181270" y="4451191"/>
            <a:ext cx="4637309" cy="387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/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363303D3-3F79-444C-B0AB-2299AEDA8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143" y="2985219"/>
                <a:ext cx="794951" cy="308482"/>
              </a:xfrm>
              <a:prstGeom prst="rect">
                <a:avLst/>
              </a:prstGeom>
              <a:blipFill>
                <a:blip r:embed="rId10"/>
                <a:stretch>
                  <a:fillRect r="-1587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/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𝑝𝑒𝑟𝑝𝑎𝑟𝑒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3B71AA83-8FF7-5D43-97D3-13392E7A0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678" y="3487309"/>
                <a:ext cx="794951" cy="308482"/>
              </a:xfrm>
              <a:prstGeom prst="rect">
                <a:avLst/>
              </a:prstGeom>
              <a:blipFill>
                <a:blip r:embed="rId11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/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A95B4897-609C-994F-A507-EEDE26207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331" y="3195721"/>
                <a:ext cx="794951" cy="308482"/>
              </a:xfrm>
              <a:prstGeom prst="rect">
                <a:avLst/>
              </a:prstGeom>
              <a:blipFill>
                <a:blip r:embed="rId12"/>
                <a:stretch>
                  <a:fillRect r="-17460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/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𝑝𝑒𝑟𝑝𝑎𝑟𝑒𝑑</m:t>
                      </m:r>
                    </m:oMath>
                  </m:oMathPara>
                </a14:m>
                <a:endParaRPr kumimoji="1" lang="zh-CN" altLang="en-US" sz="1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4A8C63D4-D1F2-8A4D-96B8-6DF3010E8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730" y="3545216"/>
                <a:ext cx="794951" cy="308482"/>
              </a:xfrm>
              <a:prstGeom prst="rect">
                <a:avLst/>
              </a:prstGeom>
              <a:blipFill>
                <a:blip r:embed="rId13"/>
                <a:stretch>
                  <a:fillRect r="-15625"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54A5D659-9023-CC49-AF30-FF8B4FD5110C}"/>
              </a:ext>
            </a:extLst>
          </p:cNvPr>
          <p:cNvCxnSpPr>
            <a:cxnSpLocks/>
          </p:cNvCxnSpPr>
          <p:nvPr/>
        </p:nvCxnSpPr>
        <p:spPr>
          <a:xfrm flipV="1">
            <a:off x="3174837" y="3415211"/>
            <a:ext cx="3087962" cy="171412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/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07EE873B-617A-5647-A0B0-CC1397AE8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172" y="4084916"/>
                <a:ext cx="794951" cy="30848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9555B5DD-06A1-2746-86B2-7E4C42FEDA6B}"/>
              </a:ext>
            </a:extLst>
          </p:cNvPr>
          <p:cNvCxnSpPr>
            <a:cxnSpLocks/>
            <a:endCxn id="76" idx="1"/>
          </p:cNvCxnSpPr>
          <p:nvPr/>
        </p:nvCxnSpPr>
        <p:spPr>
          <a:xfrm flipV="1">
            <a:off x="3172908" y="3699457"/>
            <a:ext cx="4608822" cy="37419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/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latin typeface="Cambria Math" panose="02040503050406030204" pitchFamily="18" charset="0"/>
                        </a:rPr>
                        <m:t>𝑐𝑜𝑚𝑚𝑖𝑡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DDCF9385-0D70-4B4C-8936-EAEB00E61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837" y="4478327"/>
                <a:ext cx="794951" cy="30848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7301AB3A-12A5-B847-B4B3-09E6514EB9C8}"/>
              </a:ext>
            </a:extLst>
          </p:cNvPr>
          <p:cNvCxnSpPr>
            <a:cxnSpLocks/>
          </p:cNvCxnSpPr>
          <p:nvPr/>
        </p:nvCxnSpPr>
        <p:spPr>
          <a:xfrm flipV="1">
            <a:off x="3168904" y="4399753"/>
            <a:ext cx="3117495" cy="283710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90B18F63-C8BD-0342-A5B6-675AE232CE2B}"/>
              </a:ext>
            </a:extLst>
          </p:cNvPr>
          <p:cNvCxnSpPr>
            <a:cxnSpLocks/>
          </p:cNvCxnSpPr>
          <p:nvPr/>
        </p:nvCxnSpPr>
        <p:spPr>
          <a:xfrm flipV="1">
            <a:off x="3151236" y="4860786"/>
            <a:ext cx="4650551" cy="376575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arrow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/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0C7ECFF4-2584-244C-8E6A-D14855582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9480" y="4198117"/>
                <a:ext cx="794951" cy="308482"/>
              </a:xfrm>
              <a:prstGeom prst="rect">
                <a:avLst/>
              </a:prstGeom>
              <a:blipFill>
                <a:blip r:embed="rId16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/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1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𝑎𝑝𝑝𝑙𝑖𝑒𝑑</m:t>
                      </m:r>
                    </m:oMath>
                  </m:oMathPara>
                </a14:m>
                <a:endParaRPr kumimoji="1"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7871F827-DA21-C34B-A123-D18D2F1EF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751" y="4673998"/>
                <a:ext cx="794951" cy="308482"/>
              </a:xfrm>
              <a:prstGeom prst="rect">
                <a:avLst/>
              </a:prstGeom>
              <a:blipFill>
                <a:blip r:embed="rId17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/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𝑷𝑳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𝑷𝑪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zh-CN" b="1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𝑷𝒂𝒙𝒐𝒔</m:t>
                      </m:r>
                    </m:oMath>
                  </m:oMathPara>
                </a14:m>
                <a:endParaRPr kumimoji="1"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9013E64-9042-3245-AB1C-66D61AAC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264" y="1154932"/>
                <a:ext cx="277752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9E2BAF-7E5A-AB45-8E27-ACE6E019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 dirty="0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7DC27139-50A4-8D49-BD7E-B0BDAB0231DB}"/>
              </a:ext>
            </a:extLst>
          </p:cNvPr>
          <p:cNvSpPr/>
          <p:nvPr/>
        </p:nvSpPr>
        <p:spPr>
          <a:xfrm>
            <a:off x="5920873" y="132800"/>
            <a:ext cx="3032323" cy="1018086"/>
          </a:xfrm>
          <a:prstGeom prst="ellipse">
            <a:avLst/>
          </a:prstGeom>
          <a:gradFill flip="none" rotWithShape="1">
            <a:gsLst>
              <a:gs pos="0">
                <a:srgbClr val="BE384B"/>
              </a:gs>
              <a:gs pos="70000">
                <a:srgbClr val="C000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/>
              <a:ea typeface="思源黑体 CN Regular"/>
              <a:cs typeface="+mn-cs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9213F4D-C165-8649-9877-F8C9D48DDC7B}"/>
              </a:ext>
            </a:extLst>
          </p:cNvPr>
          <p:cNvSpPr/>
          <p:nvPr/>
        </p:nvSpPr>
        <p:spPr>
          <a:xfrm>
            <a:off x="6009788" y="344443"/>
            <a:ext cx="28520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Multiple physical nodes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思源宋体 CN Heavy"/>
                <a:cs typeface="+mn-cs"/>
              </a:rPr>
              <a:t>backed by PAXOS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思源宋体 CN Heavy"/>
              <a:cs typeface="+mn-cs"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D8450A4-E1A3-604C-8F23-5E44B9C22CCC}"/>
              </a:ext>
            </a:extLst>
          </p:cNvPr>
          <p:cNvSpPr/>
          <p:nvPr/>
        </p:nvSpPr>
        <p:spPr>
          <a:xfrm>
            <a:off x="7608277" y="1148862"/>
            <a:ext cx="128954" cy="386861"/>
          </a:xfrm>
          <a:custGeom>
            <a:avLst/>
            <a:gdLst>
              <a:gd name="connsiteX0" fmla="*/ 0 w 128954"/>
              <a:gd name="connsiteY0" fmla="*/ 386861 h 386861"/>
              <a:gd name="connsiteX1" fmla="*/ 128954 w 128954"/>
              <a:gd name="connsiteY1" fmla="*/ 0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8954" h="386861">
                <a:moveTo>
                  <a:pt x="0" y="386861"/>
                </a:moveTo>
                <a:lnTo>
                  <a:pt x="128954" y="0"/>
                </a:ln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83302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20D14E-2044-9FFC-596D-33D185B52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Read-write TX: put it all together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0DD0E5-DE52-91BA-E8F6-0181F7969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Note: commit will write a new version of the data</a:t>
            </a:r>
          </a:p>
          <a:p>
            <a:pPr lvl="1"/>
            <a:r>
              <a:rPr kumimoji="1" lang="en-US" altLang="zh-CN" dirty="0"/>
              <a:t>Spanner adopts MVCC to accelerate read-only transactions </a:t>
            </a:r>
          </a:p>
          <a:p>
            <a:r>
              <a:rPr kumimoji="1" lang="en-US" altLang="zh-CN" dirty="0"/>
              <a:t>The version is the </a:t>
            </a:r>
            <a:r>
              <a:rPr kumimoji="1" lang="en-US" altLang="zh-CN" dirty="0">
                <a:highlight>
                  <a:srgbClr val="FFFF00"/>
                </a:highlight>
              </a:rPr>
              <a:t>“time” </a:t>
            </a:r>
            <a:r>
              <a:rPr kumimoji="1" lang="en-US" altLang="zh-CN" dirty="0"/>
              <a:t>of before the transaction enters commit </a:t>
            </a:r>
          </a:p>
          <a:p>
            <a:pPr lvl="1"/>
            <a:r>
              <a:rPr kumimoji="1" lang="en-US" altLang="zh-CN" dirty="0"/>
              <a:t>How to get this time is our later topics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58132F-5E86-EC87-CE93-3A507B176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998492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744333-43A0-4447-98BE-2181C2DF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Read-write TX of Spanner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6CDFC-BED7-7F48-AD43-67185F86E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Standard 2PL &amp; 2PC </a:t>
            </a:r>
          </a:p>
          <a:p>
            <a:pPr lvl="1"/>
            <a:r>
              <a:rPr kumimoji="1" lang="en-US" altLang="zh-CN" dirty="0"/>
              <a:t>Not optimized – since writes are far less common in Spanner </a:t>
            </a:r>
          </a:p>
          <a:p>
            <a:pPr lvl="1"/>
            <a:r>
              <a:rPr kumimoji="1" lang="en-US" altLang="zh-CN" dirty="0"/>
              <a:t>Maybe slow: many messages sent between machines </a:t>
            </a:r>
          </a:p>
          <a:p>
            <a:pPr lvl="2"/>
            <a:r>
              <a:rPr kumimoji="1" lang="en-US" altLang="zh-CN" dirty="0"/>
              <a:t>Also, across datacenters!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5E862E-57DA-2644-9C7E-C3BD8B83E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 dirty="0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:a16="http://schemas.microsoft.com/office/drawing/2014/main" id="{4CEFE9C2-887B-8540-9CF0-85C1EE6E6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68542"/>
            <a:ext cx="4297484" cy="294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727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Read-only TX &amp;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TrueTime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90010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97EF26-8AA1-E34E-B320-FB52F0CBB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Multi-versioning in Spanner (Standard MVCC)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62CC0F-A770-7049-99D8-5CB80E520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data has multiple versions</a:t>
            </a:r>
          </a:p>
          <a:p>
            <a:pPr lvl="1"/>
            <a:r>
              <a:rPr kumimoji="1" lang="en-US" altLang="zh-CN" dirty="0"/>
              <a:t>Spanner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uses the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of the last modified read-write TX </a:t>
            </a:r>
          </a:p>
          <a:p>
            <a:pPr lvl="2"/>
            <a:r>
              <a:rPr kumimoji="1" lang="en-US" altLang="zh-CN" sz="1800" dirty="0"/>
              <a:t>A well </a:t>
            </a:r>
            <a:r>
              <a:rPr kumimoji="1" lang="en-US" altLang="zh-CN" sz="1800" dirty="0">
                <a:highlight>
                  <a:srgbClr val="FFFF00"/>
                </a:highlight>
              </a:rPr>
              <a:t>synchronized physical time </a:t>
            </a:r>
            <a:r>
              <a:rPr kumimoji="1" lang="en-US" altLang="zh-CN" sz="1800" dirty="0"/>
              <a:t>between different coordinators </a:t>
            </a:r>
          </a:p>
          <a:p>
            <a:pPr lvl="1"/>
            <a:r>
              <a:rPr kumimoji="1" lang="en-US" altLang="zh-CN" dirty="0"/>
              <a:t>Question: how to assign the timestamp for the TXs?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48DC01-9E9D-C249-9766-DE560E349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84C0A76-6F30-3D40-B0B6-C801BF167EDA}"/>
              </a:ext>
            </a:extLst>
          </p:cNvPr>
          <p:cNvGrpSpPr/>
          <p:nvPr/>
        </p:nvGrpSpPr>
        <p:grpSpPr>
          <a:xfrm>
            <a:off x="6809953" y="2693207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6" name="磁盘 5">
              <a:extLst>
                <a:ext uri="{FF2B5EF4-FFF2-40B4-BE49-F238E27FC236}">
                  <a16:creationId xmlns:a16="http://schemas.microsoft.com/office/drawing/2014/main" id="{3E0E29A4-B59C-6446-8D7E-B58F80F34B39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2F7AC28-440A-2B45-9318-38B89FA274D3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DC1</a:t>
              </a:r>
              <a:endParaRPr lang="zh-CN" altLang="en-US" b="1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232BAF56-FC62-8F42-9A3F-1955B5301834}"/>
              </a:ext>
            </a:extLst>
          </p:cNvPr>
          <p:cNvGrpSpPr/>
          <p:nvPr/>
        </p:nvGrpSpPr>
        <p:grpSpPr>
          <a:xfrm>
            <a:off x="4260410" y="2693208"/>
            <a:ext cx="1002407" cy="931917"/>
            <a:chOff x="2152702" y="4197600"/>
            <a:chExt cx="1002407" cy="931917"/>
          </a:xfrm>
          <a:solidFill>
            <a:schemeClr val="bg1"/>
          </a:solidFill>
        </p:grpSpPr>
        <p:sp>
          <p:nvSpPr>
            <p:cNvPr id="9" name="磁盘 8">
              <a:extLst>
                <a:ext uri="{FF2B5EF4-FFF2-40B4-BE49-F238E27FC236}">
                  <a16:creationId xmlns:a16="http://schemas.microsoft.com/office/drawing/2014/main" id="{7D2B1CFC-3CAB-374C-92B8-5C693BF13BE0}"/>
                </a:ext>
              </a:extLst>
            </p:cNvPr>
            <p:cNvSpPr/>
            <p:nvPr/>
          </p:nvSpPr>
          <p:spPr>
            <a:xfrm>
              <a:off x="2152702" y="4197600"/>
              <a:ext cx="1002407" cy="931917"/>
            </a:xfrm>
            <a:prstGeom prst="flowChartMagneticDisk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AFB30CC-1CB7-8343-A557-FF4D60314B3A}"/>
                </a:ext>
              </a:extLst>
            </p:cNvPr>
            <p:cNvSpPr/>
            <p:nvPr/>
          </p:nvSpPr>
          <p:spPr>
            <a:xfrm>
              <a:off x="2326826" y="4585692"/>
              <a:ext cx="6463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kumimoji="1" lang="en-US" altLang="zh-CN" b="1" dirty="0"/>
                <a:t>DC0</a:t>
              </a:r>
              <a:endParaRPr lang="zh-CN" altLang="en-US" b="1" dirty="0"/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41D37A5F-3B12-0446-949B-4A804E3FF882}"/>
              </a:ext>
            </a:extLst>
          </p:cNvPr>
          <p:cNvSpPr/>
          <p:nvPr/>
        </p:nvSpPr>
        <p:spPr>
          <a:xfrm>
            <a:off x="4161310" y="36436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11:00</a:t>
            </a:r>
            <a:endParaRPr lang="zh-CN" altLang="en-US" sz="3200" baseline="-250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04D5399-1AEB-1049-BE20-2CC3467373DC}"/>
              </a:ext>
            </a:extLst>
          </p:cNvPr>
          <p:cNvSpPr/>
          <p:nvPr/>
        </p:nvSpPr>
        <p:spPr>
          <a:xfrm>
            <a:off x="6774645" y="36436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11:00</a:t>
            </a:r>
            <a:endParaRPr lang="zh-CN" altLang="en-US" sz="3200" baseline="-25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9D11407-720E-1E4B-BB4A-A2402CA93FF6}"/>
              </a:ext>
            </a:extLst>
          </p:cNvPr>
          <p:cNvSpPr/>
          <p:nvPr/>
        </p:nvSpPr>
        <p:spPr>
          <a:xfrm>
            <a:off x="4147319" y="4412598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12:00</a:t>
            </a:r>
            <a:endParaRPr lang="zh-CN" altLang="en-US" sz="3200" baseline="-250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E591F71-CAE7-8345-98F7-4C12042CEFC0}"/>
              </a:ext>
            </a:extLst>
          </p:cNvPr>
          <p:cNvSpPr/>
          <p:nvPr/>
        </p:nvSpPr>
        <p:spPr>
          <a:xfrm>
            <a:off x="6774645" y="4416008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12:00</a:t>
            </a:r>
            <a:endParaRPr lang="zh-CN" altLang="en-US" sz="3200" baseline="-250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188F555-5F24-8441-900A-107C3E163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585" y="3710207"/>
            <a:ext cx="617028" cy="61702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8DEB613-2D8F-854F-B70D-C54809727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585" y="4441086"/>
            <a:ext cx="617028" cy="617028"/>
          </a:xfrm>
          <a:prstGeom prst="rect">
            <a:avLst/>
          </a:prstGeom>
        </p:spPr>
      </p:pic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F2F15061-B93A-1043-8E76-1692A3418FB5}"/>
              </a:ext>
            </a:extLst>
          </p:cNvPr>
          <p:cNvCxnSpPr>
            <a:cxnSpLocks/>
          </p:cNvCxnSpPr>
          <p:nvPr/>
        </p:nvCxnSpPr>
        <p:spPr>
          <a:xfrm>
            <a:off x="3159585" y="4364334"/>
            <a:ext cx="4652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093ED25-3DA8-2645-9B2F-F7DC6A5416CF}"/>
              </a:ext>
            </a:extLst>
          </p:cNvPr>
          <p:cNvCxnSpPr>
            <a:cxnSpLocks/>
          </p:cNvCxnSpPr>
          <p:nvPr/>
        </p:nvCxnSpPr>
        <p:spPr>
          <a:xfrm>
            <a:off x="6012160" y="2693207"/>
            <a:ext cx="0" cy="24886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1F0CECFC-543C-D345-8EE3-66CAE727CF9A}"/>
              </a:ext>
            </a:extLst>
          </p:cNvPr>
          <p:cNvSpPr/>
          <p:nvPr/>
        </p:nvSpPr>
        <p:spPr>
          <a:xfrm>
            <a:off x="4147319" y="49507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  <a:endParaRPr lang="zh-CN" altLang="en-US" sz="3200" baseline="-250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5C137A1-E64E-2847-8021-F3F7B85D9088}"/>
              </a:ext>
            </a:extLst>
          </p:cNvPr>
          <p:cNvSpPr/>
          <p:nvPr/>
        </p:nvSpPr>
        <p:spPr>
          <a:xfrm>
            <a:off x="6774645" y="4950775"/>
            <a:ext cx="11641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>
                <a:latin typeface="Consolas" panose="020B0609020204030204" pitchFamily="49" charset="0"/>
                <a:cs typeface="Consolas" panose="020B0609020204030204" pitchFamily="49" charset="0"/>
              </a:rPr>
              <a:t>Y</a:t>
            </a:r>
            <a:r>
              <a:rPr kumimoji="1" lang="en-US" altLang="zh-CN" sz="3200" baseline="-25000" dirty="0">
                <a:latin typeface="Consolas" panose="020B0609020204030204" pitchFamily="49" charset="0"/>
                <a:cs typeface="Consolas" panose="020B0609020204030204" pitchFamily="49" charset="0"/>
              </a:rPr>
              <a:t>10:00</a:t>
            </a:r>
            <a:endParaRPr lang="zh-CN" altLang="en-US" sz="3200" baseline="-25000" dirty="0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2E97071F-20FC-9144-80AB-F26A75AD456A}"/>
              </a:ext>
            </a:extLst>
          </p:cNvPr>
          <p:cNvSpPr txBox="1">
            <a:spLocks/>
          </p:cNvSpPr>
          <p:nvPr/>
        </p:nvSpPr>
        <p:spPr>
          <a:xfrm>
            <a:off x="179516" y="3081299"/>
            <a:ext cx="2726020" cy="3428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Snapshot read</a:t>
            </a:r>
          </a:p>
          <a:p>
            <a:pPr lvl="1"/>
            <a:r>
              <a:rPr kumimoji="1" lang="en-US" altLang="zh-CN" dirty="0"/>
              <a:t>A read of read-only TX chooses the latest version that is &lt;= than its time</a:t>
            </a: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693B8077-84A3-0C49-BC9C-5B67DE157469}"/>
              </a:ext>
            </a:extLst>
          </p:cNvPr>
          <p:cNvSpPr/>
          <p:nvPr/>
        </p:nvSpPr>
        <p:spPr>
          <a:xfrm>
            <a:off x="542761" y="5091014"/>
            <a:ext cx="2050206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b="1" dirty="0">
                <a:solidFill>
                  <a:srgbClr val="BE384B"/>
                </a:solidFill>
              </a:rPr>
              <a:t>No lock!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3722675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8C2926-FBCF-4A4D-AEC6-DD61135A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Timestamp assignment in Spanner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DFB481-3E0F-D042-B499-8151C6A88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Read-write TX</a:t>
            </a:r>
          </a:p>
          <a:p>
            <a:pPr lvl="1"/>
            <a:r>
              <a:rPr kumimoji="1" lang="en-US" altLang="zh-CN" dirty="0"/>
              <a:t>Assigned when all locks of the TX has been acquired</a:t>
            </a:r>
          </a:p>
          <a:p>
            <a:pPr lvl="2"/>
            <a:r>
              <a:rPr kumimoji="1" lang="en-US" altLang="zh-CN" sz="1800" dirty="0"/>
              <a:t>i.e., the prepare phase of the TX passes (serialization point)</a:t>
            </a:r>
          </a:p>
          <a:p>
            <a:r>
              <a:rPr kumimoji="1" lang="en-US" altLang="zh-CN" dirty="0"/>
              <a:t>Read-only TX </a:t>
            </a:r>
          </a:p>
          <a:p>
            <a:pPr lvl="1"/>
            <a:r>
              <a:rPr kumimoji="1" lang="en-US" altLang="zh-CN" dirty="0"/>
              <a:t>Assigned at the start of the TX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Challenge of timing: clock synchronization for </a:t>
            </a:r>
            <a:r>
              <a:rPr kumimoji="1" lang="en-US" altLang="zh-CN" dirty="0">
                <a:solidFill>
                  <a:srgbClr val="C00000"/>
                </a:solidFill>
              </a:rPr>
              <a:t>external consistency </a:t>
            </a:r>
          </a:p>
          <a:p>
            <a:pPr lvl="1"/>
            <a:r>
              <a:rPr kumimoji="1" lang="en-US" altLang="zh-CN" dirty="0"/>
              <a:t>If a read-write TX has decided to commit, 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read-only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starts,</a:t>
            </a:r>
            <a:br>
              <a:rPr kumimoji="1" lang="en-US" altLang="zh-CN" dirty="0"/>
            </a:b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8C9009-578B-7145-A17E-430C27ED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28056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637DB-A3B1-6C47-AF4F-B24C2DF1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Timing: </a:t>
            </a:r>
            <a:r>
              <a:rPr kumimoji="1" lang="en-US" altLang="zh-CN" b="0"/>
              <a:t>a key building block in distributed systems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80CE1-84CF-3A4E-BE3B-40D4D07E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lang="en-US" altLang="zh-CN">
                <a:solidFill>
                  <a:srgbClr val="C00000"/>
                </a:solidFill>
              </a:rPr>
              <a:t>Time</a:t>
            </a:r>
            <a:r>
              <a:rPr lang="en-US" altLang="zh-CN"/>
              <a:t> is used by many distributed systems</a:t>
            </a:r>
          </a:p>
          <a:p>
            <a:pPr lvl="1"/>
            <a:r>
              <a:rPr lang="en-US" altLang="zh-CN"/>
              <a:t>e.g., cache expiration (DNS, HTTP), file synchronizers, Kerberos, ..</a:t>
            </a:r>
          </a:p>
          <a:p>
            <a:pPr lvl="1"/>
            <a:r>
              <a:rPr lang="en-US" altLang="zh-CN" b="1"/>
              <a:t>time intervals</a:t>
            </a:r>
            <a:r>
              <a:rPr lang="en-US" altLang="zh-CN"/>
              <a:t>: how long did some operation take?</a:t>
            </a:r>
          </a:p>
          <a:p>
            <a:pPr lvl="1"/>
            <a:r>
              <a:rPr lang="en-US" altLang="zh-CN" b="1"/>
              <a:t>calendar time</a:t>
            </a:r>
            <a:r>
              <a:rPr lang="en-US" altLang="zh-CN"/>
              <a:t>: what time/date did some event happen at?</a:t>
            </a:r>
          </a:p>
          <a:p>
            <a:pPr lvl="1"/>
            <a:r>
              <a:rPr lang="en-US" altLang="zh-CN" b="1"/>
              <a:t>ordering of events</a:t>
            </a:r>
            <a:r>
              <a:rPr lang="en-US" altLang="zh-CN"/>
              <a:t>: in what order did some events happen?</a:t>
            </a:r>
          </a:p>
          <a:p>
            <a:r>
              <a:rPr kumimoji="1" lang="en-US" altLang="zh-CN"/>
              <a:t>How computer measure times? </a:t>
            </a:r>
          </a:p>
          <a:p>
            <a:pPr lvl="1"/>
            <a:r>
              <a:rPr lang="en-US" altLang="zh-CN"/>
              <a:t>Computer has a reasonably-fixed-frequency oscillator</a:t>
            </a:r>
          </a:p>
          <a:p>
            <a:pPr lvl="2"/>
            <a:r>
              <a:rPr lang="en-US" altLang="zh-CN" sz="1800"/>
              <a:t>E.g., quartz crystal</a:t>
            </a:r>
          </a:p>
          <a:p>
            <a:pPr lvl="1"/>
            <a:r>
              <a:rPr lang="en-US" altLang="zh-CN"/>
              <a:t>Represent time interval as a count of oscillator's cycles</a:t>
            </a:r>
          </a:p>
          <a:p>
            <a:pPr lvl="2"/>
            <a:r>
              <a:rPr lang="en-US" altLang="zh-CN" sz="1800">
                <a:solidFill>
                  <a:srgbClr val="C00000"/>
                </a:solidFill>
              </a:rPr>
              <a:t>time period = count / frequency</a:t>
            </a:r>
          </a:p>
          <a:p>
            <a:pPr lvl="2"/>
            <a:r>
              <a:rPr lang="en-US" altLang="zh-CN" sz="1800"/>
              <a:t>e.g., with a 1MHz oscillator, 1000 cycles means 1msec</a:t>
            </a:r>
          </a:p>
          <a:p>
            <a:pPr lvl="1"/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58CE2B-342B-484C-99F6-4421A42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6B14EB7-7891-FD49-A14E-B809631A1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368" y="3937000"/>
            <a:ext cx="1727429" cy="97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9B Series">
            <a:extLst>
              <a:ext uri="{FF2B5EF4-FFF2-40B4-BE49-F238E27FC236}">
                <a16:creationId xmlns:a16="http://schemas.microsoft.com/office/drawing/2014/main" id="{6B9C2176-ADF3-6642-B7E0-BA9914C52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51" y="2532771"/>
            <a:ext cx="1360727" cy="13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2141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48F8E-4DA6-4844-87DE-5F7DF2FA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Time Measuring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E6419E-9AEA-3D45-97D5-D6AF9DA13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900"/>
              <a:t>What happens when turn off the computer?</a:t>
            </a:r>
          </a:p>
          <a:p>
            <a:pPr lvl="1"/>
            <a:r>
              <a:rPr lang="en-US" altLang="zh-CN" sz="1900"/>
              <a:t>"Real-Time Clock" (RTC) chip remains powered, with battery / capacitor</a:t>
            </a:r>
          </a:p>
          <a:p>
            <a:pPr lvl="1"/>
            <a:r>
              <a:rPr lang="en-US" altLang="zh-CN" sz="1900"/>
              <a:t>Stores current calendar time, has an oscillator that increments periodically</a:t>
            </a:r>
          </a:p>
          <a:p>
            <a:r>
              <a:rPr lang="en-US" altLang="zh-CN" sz="1900"/>
              <a:t>Maintaining accurate time</a:t>
            </a:r>
          </a:p>
          <a:p>
            <a:pPr lvl="1"/>
            <a:r>
              <a:rPr lang="en-US" altLang="zh-CN" sz="1900"/>
              <a:t>Accuracy: for calendar time, need to set the clock correctly at some point</a:t>
            </a:r>
          </a:p>
          <a:p>
            <a:pPr lvl="1"/>
            <a:r>
              <a:rPr lang="en-US" altLang="zh-CN" sz="1900"/>
              <a:t>Precision: need to know oscillator frequency (drift due to age, temp, etc.)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2582AF-CF18-574E-9DC7-60129284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28783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9F3744-919E-7148-9A4B-6EDBF2A33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Challenge: clock synchronization</a:t>
            </a:r>
            <a:endParaRPr kumimoji="1" lang="zh-CN" altLang="en-US" b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0EDEF-AF54-8744-8396-5464C100B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It’s hard to synchronize different machine’s clocks </a:t>
            </a:r>
          </a:p>
          <a:p>
            <a:pPr lvl="1"/>
            <a:r>
              <a:rPr kumimoji="1" lang="en-US" altLang="zh-CN" dirty="0"/>
              <a:t>the quartz clock drifts, depends on the temperature of the machine </a:t>
            </a:r>
          </a:p>
          <a:p>
            <a:pPr lvl="1"/>
            <a:r>
              <a:rPr kumimoji="1" lang="en-US" altLang="zh-CN" dirty="0"/>
              <a:t>e.g., Google assumes 17 seconds drifts assuming clocks are synchronized once per day</a:t>
            </a:r>
          </a:p>
          <a:p>
            <a:r>
              <a:rPr kumimoji="1" lang="en-US" altLang="zh-CN" dirty="0"/>
              <a:t>Common approach: synchronizing clock with 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32AABD-E9EC-B348-972F-F87F64CF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D901D75-92A6-4749-87E1-7E4D48BE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829" y="3655297"/>
            <a:ext cx="3384371" cy="17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476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/>
              <a:t>Sync clock with </a:t>
            </a:r>
            <a:r>
              <a:rPr kumimoji="1" lang="en-US" altLang="zh-CN"/>
              <a:t>NTP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FC1D3E-B536-9D4F-9592-3DB5B9BC5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Need to consider network latency</a:t>
            </a:r>
          </a:p>
          <a:p>
            <a:pPr lvl="1"/>
            <a:r>
              <a:rPr lang="en-US" altLang="zh-CN" dirty="0"/>
              <a:t>Simple estimate: RTT/2</a:t>
            </a:r>
          </a:p>
          <a:p>
            <a:pPr lvl="1"/>
            <a:r>
              <a:rPr lang="en-US" altLang="zh-CN" dirty="0"/>
              <a:t>When does this fail to work well?</a:t>
            </a:r>
          </a:p>
          <a:p>
            <a:pPr lvl="2"/>
            <a:r>
              <a:rPr lang="en-US" altLang="zh-CN" sz="1800" dirty="0"/>
              <a:t>Asymmetric routes, with different latency in each direction</a:t>
            </a:r>
          </a:p>
          <a:p>
            <a:pPr lvl="2"/>
            <a:r>
              <a:rPr lang="en-US" altLang="zh-CN" sz="1800" dirty="0"/>
              <a:t>Queuing delay, unlikely to be symmetric even for symmetric routes</a:t>
            </a:r>
          </a:p>
          <a:p>
            <a:pPr lvl="2"/>
            <a:r>
              <a:rPr lang="en-US" altLang="zh-CN" sz="1800" dirty="0"/>
              <a:t>Busy server might take a long time to process client's request</a:t>
            </a:r>
          </a:p>
          <a:p>
            <a:pPr lvl="1"/>
            <a:r>
              <a:rPr lang="en-US" altLang="zh-CN" dirty="0"/>
              <a:t>Can use repeated queries to average out (or estimate variance) for second two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483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b="0"/>
              <a:t>Sync clock with NTP</a:t>
            </a:r>
            <a:r>
              <a:rPr kumimoji="1" lang="en-US" altLang="zh-CN"/>
              <a:t>: Estimating Network Latency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4FDDAC2-EC86-344B-8E38-C9A5BEF45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3732"/>
            <a:ext cx="5423007" cy="2664295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F112591-22C8-B346-9A5B-AC4C31726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6328" y="1060843"/>
            <a:ext cx="4846803" cy="4075907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300" dirty="0"/>
              <a:t>What if a computer's clock is too fast</a:t>
            </a:r>
          </a:p>
          <a:p>
            <a:pPr lvl="1"/>
            <a:r>
              <a:rPr lang="en-US" altLang="zh-CN" sz="2300" dirty="0"/>
              <a:t>E.g., 5 seconds ahead</a:t>
            </a:r>
          </a:p>
          <a:p>
            <a:pPr lvl="1"/>
            <a:r>
              <a:rPr lang="en-US" altLang="zh-CN" sz="2300" dirty="0"/>
              <a:t>Naive plan: reset it to the correct time</a:t>
            </a:r>
          </a:p>
          <a:p>
            <a:pPr lvl="2"/>
            <a:r>
              <a:rPr lang="en-US" altLang="zh-CN" sz="2300" dirty="0"/>
              <a:t>Can break time intervals being measured (e.g., negative interval)</a:t>
            </a:r>
          </a:p>
          <a:p>
            <a:pPr lvl="2"/>
            <a:r>
              <a:rPr lang="en-US" altLang="zh-CN" sz="2300" dirty="0"/>
              <a:t>Can break ordering (e.g., older files were created in the future)</a:t>
            </a:r>
          </a:p>
          <a:p>
            <a:pPr lvl="1">
              <a:spcAft>
                <a:spcPts val="600"/>
              </a:spcAft>
            </a:pPr>
            <a:r>
              <a:rPr lang="en-US" altLang="zh-CN" sz="2300" dirty="0"/>
              <a:t>"make" is particularly prone to these errors</a:t>
            </a:r>
          </a:p>
          <a:p>
            <a:r>
              <a:rPr lang="en-US" altLang="zh-CN" sz="2300" dirty="0"/>
              <a:t>Principle: time never goes backwards</a:t>
            </a:r>
          </a:p>
          <a:p>
            <a:pPr lvl="1"/>
            <a:r>
              <a:rPr lang="en-US" altLang="zh-CN" sz="2300" dirty="0"/>
              <a:t>Idea: temporarily slow down or speed up the clock</a:t>
            </a:r>
          </a:p>
          <a:p>
            <a:pPr lvl="1"/>
            <a:r>
              <a:rPr lang="en-US" altLang="zh-CN" sz="2300" dirty="0"/>
              <a:t>Typically, cannot adjust oscillator (fixed hardware)</a:t>
            </a:r>
          </a:p>
          <a:p>
            <a:pPr lvl="1"/>
            <a:r>
              <a:rPr lang="en-US" altLang="zh-CN" sz="2300" dirty="0"/>
              <a:t>Adjust oscillator frequency estimate, so counter advances faster / slower</a:t>
            </a:r>
          </a:p>
          <a:p>
            <a:endParaRPr kumimoji="1"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B059A057-9408-FE42-B695-12D5E401846D}"/>
              </a:ext>
            </a:extLst>
          </p:cNvPr>
          <p:cNvCxnSpPr/>
          <p:nvPr/>
        </p:nvCxnSpPr>
        <p:spPr>
          <a:xfrm>
            <a:off x="611560" y="4009628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7F8342B-D041-3E4C-85DB-B6F9EBCFFBAC}"/>
              </a:ext>
            </a:extLst>
          </p:cNvPr>
          <p:cNvCxnSpPr/>
          <p:nvPr/>
        </p:nvCxnSpPr>
        <p:spPr>
          <a:xfrm>
            <a:off x="611560" y="5136750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070AA6B2-3792-4A4E-AE75-F3F4AACC94D7}"/>
              </a:ext>
            </a:extLst>
          </p:cNvPr>
          <p:cNvSpPr/>
          <p:nvPr/>
        </p:nvSpPr>
        <p:spPr>
          <a:xfrm>
            <a:off x="400424" y="3813390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93A5DB4-66FA-D34E-980C-5C45DF491855}"/>
              </a:ext>
            </a:extLst>
          </p:cNvPr>
          <p:cNvSpPr/>
          <p:nvPr/>
        </p:nvSpPr>
        <p:spPr>
          <a:xfrm>
            <a:off x="400424" y="4901591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91C53E9-4CDF-954A-8B9E-6AE92FB9B6D8}"/>
              </a:ext>
            </a:extLst>
          </p:cNvPr>
          <p:cNvCxnSpPr>
            <a:cxnSpLocks/>
          </p:cNvCxnSpPr>
          <p:nvPr/>
        </p:nvCxnSpPr>
        <p:spPr>
          <a:xfrm flipV="1">
            <a:off x="1691680" y="4009628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88422C2-7EB8-CB4A-BBAB-A8757A3FC3C6}"/>
              </a:ext>
            </a:extLst>
          </p:cNvPr>
          <p:cNvCxnSpPr>
            <a:cxnSpLocks/>
          </p:cNvCxnSpPr>
          <p:nvPr/>
        </p:nvCxnSpPr>
        <p:spPr>
          <a:xfrm>
            <a:off x="2447764" y="4009628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6C7779A-7491-E349-8907-B06AE634F304}"/>
              </a:ext>
            </a:extLst>
          </p:cNvPr>
          <p:cNvSpPr/>
          <p:nvPr/>
        </p:nvSpPr>
        <p:spPr>
          <a:xfrm>
            <a:off x="2138483" y="3619161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6E9D502-F3EA-B649-BCE4-AE89B689C119}"/>
              </a:ext>
            </a:extLst>
          </p:cNvPr>
          <p:cNvSpPr/>
          <p:nvPr/>
        </p:nvSpPr>
        <p:spPr>
          <a:xfrm>
            <a:off x="1413398" y="5193581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C0AFFAD-6A09-3443-B136-42D097597BAB}"/>
              </a:ext>
            </a:extLst>
          </p:cNvPr>
          <p:cNvSpPr/>
          <p:nvPr/>
        </p:nvSpPr>
        <p:spPr>
          <a:xfrm>
            <a:off x="2959104" y="5187243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691319BC-454E-D745-96B4-4656FB81F7EE}"/>
              </a:ext>
            </a:extLst>
          </p:cNvPr>
          <p:cNvCxnSpPr>
            <a:cxnSpLocks/>
          </p:cNvCxnSpPr>
          <p:nvPr/>
        </p:nvCxnSpPr>
        <p:spPr>
          <a:xfrm flipH="1">
            <a:off x="3234731" y="4009627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B8F8E60D-EF04-844B-9FAB-1F42035332E6}"/>
              </a:ext>
            </a:extLst>
          </p:cNvPr>
          <p:cNvCxnSpPr>
            <a:cxnSpLocks/>
          </p:cNvCxnSpPr>
          <p:nvPr/>
        </p:nvCxnSpPr>
        <p:spPr>
          <a:xfrm>
            <a:off x="2464195" y="3988491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FFCD789B-E769-0249-95AF-403544D42622}"/>
              </a:ext>
            </a:extLst>
          </p:cNvPr>
          <p:cNvCxnSpPr>
            <a:cxnSpLocks/>
          </p:cNvCxnSpPr>
          <p:nvPr/>
        </p:nvCxnSpPr>
        <p:spPr>
          <a:xfrm>
            <a:off x="2464195" y="4757129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BDEAD640-4471-4A4C-AF39-5123E850E6C9}"/>
              </a:ext>
            </a:extLst>
          </p:cNvPr>
          <p:cNvSpPr/>
          <p:nvPr/>
        </p:nvSpPr>
        <p:spPr>
          <a:xfrm>
            <a:off x="2500011" y="4342065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97317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0619F8-AEC5-8748-B1EC-372B99B4D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b="0"/>
              <a:t>Sync clock with NTP</a:t>
            </a:r>
            <a:r>
              <a:rPr kumimoji="1" lang="en-US" altLang="zh-CN"/>
              <a:t>: Estimating Network Latency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07A913-E236-FE4E-AA2F-81F3558E1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113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016F3F-7038-4F47-891B-F574C8BF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49" y="1477547"/>
            <a:ext cx="7518102" cy="381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4321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F440A6-8E79-8640-85D2-B05726508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NTP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7D5D01-98DF-6841-ACF8-CD0487337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bounds on the clocks between client &amp; server </a:t>
            </a:r>
          </a:p>
          <a:p>
            <a:pPr lvl="1"/>
            <a:r>
              <a:rPr kumimoji="1" lang="en-US" altLang="zh-CN" dirty="0"/>
              <a:t>The time of server &amp; client is only roughly similar !</a:t>
            </a:r>
          </a:p>
          <a:p>
            <a:r>
              <a:rPr kumimoji="1" lang="en-US" altLang="zh-CN" dirty="0"/>
              <a:t>How to compare two roughly correct clock? </a:t>
            </a:r>
          </a:p>
          <a:p>
            <a:pPr lvl="1"/>
            <a:r>
              <a:rPr kumimoji="1" lang="en-US" altLang="zh-CN" dirty="0"/>
              <a:t>No way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4C260A-0878-8844-8B8F-A0D5C10D0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37921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AA378AE-5B7B-D145-9DFD-CB09F78D72F5}"/>
              </a:ext>
            </a:extLst>
          </p:cNvPr>
          <p:cNvSpPr/>
          <p:nvPr/>
        </p:nvSpPr>
        <p:spPr>
          <a:xfrm>
            <a:off x="298210" y="2473105"/>
            <a:ext cx="4186808" cy="2544648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E87154E-FAB3-F247-88B0-144885FCB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API of Spanner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30FD53-BD66-A545-89F6-00643B21E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12856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returns a time interval instead of a single point of time </a:t>
            </a:r>
          </a:p>
          <a:p>
            <a:pPr lvl="1"/>
            <a:r>
              <a:rPr kumimoji="1" lang="en-US" altLang="zh-CN" dirty="0"/>
              <a:t>The interval is bound.  i.e., the time of server must be in this bound</a:t>
            </a:r>
          </a:p>
          <a:p>
            <a:pPr lvl="1"/>
            <a:r>
              <a:rPr kumimoji="1" lang="en-US" altLang="zh-CN" dirty="0"/>
              <a:t>The interval is the physical time. i.e., familiar to the user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EC913D-1DFC-F34D-B891-400EA6A2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249D774-BE41-B44F-BEA0-9D0C044ED36E}"/>
              </a:ext>
            </a:extLst>
          </p:cNvPr>
          <p:cNvSpPr/>
          <p:nvPr/>
        </p:nvSpPr>
        <p:spPr>
          <a:xfrm>
            <a:off x="458085" y="2593275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{  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	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time_t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tv_sec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; 	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suseconds_t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tv_usec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CE1F951-1F6E-CA44-8206-7F43B812F824}"/>
              </a:ext>
            </a:extLst>
          </p:cNvPr>
          <p:cNvSpPr/>
          <p:nvPr/>
        </p:nvSpPr>
        <p:spPr>
          <a:xfrm>
            <a:off x="298210" y="3925490"/>
            <a:ext cx="41361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gettimeofday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*restrict tv, ...)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A7FB24AA-41F8-C942-BAFE-4E5FC206C971}"/>
              </a:ext>
            </a:extLst>
          </p:cNvPr>
          <p:cNvCxnSpPr/>
          <p:nvPr/>
        </p:nvCxnSpPr>
        <p:spPr>
          <a:xfrm>
            <a:off x="4629873" y="2220722"/>
            <a:ext cx="0" cy="3888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3">
            <a:extLst>
              <a:ext uri="{FF2B5EF4-FFF2-40B4-BE49-F238E27FC236}">
                <a16:creationId xmlns:a16="http://schemas.microsoft.com/office/drawing/2014/main" id="{B40A9DD0-2515-8947-A8CE-064885F225FB}"/>
              </a:ext>
            </a:extLst>
          </p:cNvPr>
          <p:cNvSpPr/>
          <p:nvPr/>
        </p:nvSpPr>
        <p:spPr>
          <a:xfrm>
            <a:off x="1061317" y="4968875"/>
            <a:ext cx="2701431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>
                <a:solidFill>
                  <a:srgbClr val="BE384B"/>
                </a:solidFill>
              </a:rPr>
              <a:t>Linux Time API</a:t>
            </a:r>
            <a:endParaRPr kumimoji="1" lang="en-US" altLang="zh-CN" dirty="0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96A3CB6D-B03B-7D41-9F72-D2784CE356A7}"/>
              </a:ext>
            </a:extLst>
          </p:cNvPr>
          <p:cNvSpPr/>
          <p:nvPr/>
        </p:nvSpPr>
        <p:spPr>
          <a:xfrm>
            <a:off x="5352143" y="4968875"/>
            <a:ext cx="3106679" cy="349702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 err="1">
                <a:solidFill>
                  <a:srgbClr val="BE384B"/>
                </a:solidFill>
              </a:rPr>
              <a:t>TrueTime</a:t>
            </a:r>
            <a:r>
              <a:rPr lang="en" altLang="zh-CN" dirty="0">
                <a:solidFill>
                  <a:srgbClr val="BE384B"/>
                </a:solidFill>
              </a:rPr>
              <a:t> API (Simplified)</a:t>
            </a:r>
            <a:endParaRPr kumimoji="1" lang="en-US" altLang="zh-CN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2966941-0CCA-C048-BE31-DA137ED34C57}"/>
              </a:ext>
            </a:extLst>
          </p:cNvPr>
          <p:cNvSpPr/>
          <p:nvPr/>
        </p:nvSpPr>
        <p:spPr>
          <a:xfrm>
            <a:off x="4892782" y="2545497"/>
            <a:ext cx="41361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time_interval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Lower; 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Upper;</a:t>
            </a:r>
          </a:p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A69113A-EF5D-AD4E-84D6-75AD727C0C14}"/>
              </a:ext>
            </a:extLst>
          </p:cNvPr>
          <p:cNvSpPr/>
          <p:nvPr/>
        </p:nvSpPr>
        <p:spPr>
          <a:xfrm>
            <a:off x="4709736" y="3925490"/>
            <a:ext cx="4359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time_interval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*interval); </a:t>
            </a:r>
          </a:p>
          <a:p>
            <a:r>
              <a:rPr lang="en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Server </a:t>
            </a:r>
            <a:r>
              <a:rPr lang="en" altLang="zh-CN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timeval</a:t>
            </a:r>
            <a:r>
              <a:rPr lang="en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must be in [L,U]</a:t>
            </a:r>
          </a:p>
        </p:txBody>
      </p:sp>
    </p:spTree>
    <p:extLst>
      <p:ext uri="{BB962C8B-B14F-4D97-AF65-F5344CB8AC3E}">
        <p14:creationId xmlns:p14="http://schemas.microsoft.com/office/powerpoint/2010/main" val="112714492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94075"/>
          </a:xfrm>
        </p:spPr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 and uses U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read-only TX, simply uses U as the read timestamp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0A476B48-7693-7844-B654-4EEBCF5002E7}"/>
              </a:ext>
            </a:extLst>
          </p:cNvPr>
          <p:cNvSpPr/>
          <p:nvPr/>
        </p:nvSpPr>
        <p:spPr>
          <a:xfrm>
            <a:off x="918998" y="4207750"/>
            <a:ext cx="203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46A26AF-ABC3-6346-A03B-4789FCB226E0}"/>
              </a:ext>
            </a:extLst>
          </p:cNvPr>
          <p:cNvSpPr/>
          <p:nvPr/>
        </p:nvSpPr>
        <p:spPr>
          <a:xfrm>
            <a:off x="1979712" y="5008137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 commit time-stamp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B6E36AA-E47D-8F40-A5B6-2EE709778B10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A2AE62DE-F999-CA40-902F-32BECEABBDF7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30694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6B5B6-5517-194D-88CC-7277C30C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D920E6-67BF-7E4D-8908-3756F1CF9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279407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How to achieve this?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Commit wait</a:t>
            </a:r>
            <a:r>
              <a:rPr kumimoji="1" lang="en-US" altLang="zh-CN" dirty="0"/>
              <a:t> for read-write TX: after acquire the commit timestamp, the coordinator wait until (U – L) and U1 as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read-only TX, simply uses U as the read timestamp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DDFB25-8B24-B040-9CB8-8CA148EB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117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9D68D190-97ED-A54A-8705-81BE71CFB7D7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CECC4025-414F-484C-A2B1-76524187CF89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E05CAAB2-C61C-7F49-9EAC-787CE16AC4E3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60A6F4E-B614-0A44-B057-D2B8CCB60EF9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1A0417E9-C210-4E41-9124-69FEFB84C8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EB311955-E695-DE4F-A78F-030FB3232AB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A000F34-6C18-BD4D-8B0C-6382B67FF706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CF45AB09-F83D-DA42-924F-9BDE949170F3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1DD159-C1DB-1642-9597-953C42811E0C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D4BA00D-6F51-9545-94CB-CC55ACA69EC5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B29427E-29FF-8A44-944D-E54A92EE70C0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C5A81DDB-ACE6-664D-8949-08D151CE3198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6AA39919-C82D-E941-BF4A-4394AFC52D47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3DC41F4E-C992-D647-9B43-6402EA51EC4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E0D14B22-CDF0-3249-B152-EC463126CDC5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AF2A0A6-09A4-9447-8ED3-A3A09A5130ED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F955DD80-EAD6-B146-B3D0-D79F78AFBC7D}"/>
              </a:ext>
            </a:extLst>
          </p:cNvPr>
          <p:cNvCxnSpPr>
            <a:cxnSpLocks/>
          </p:cNvCxnSpPr>
          <p:nvPr/>
        </p:nvCxnSpPr>
        <p:spPr>
          <a:xfrm>
            <a:off x="5364088" y="4408147"/>
            <a:ext cx="0" cy="104095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5349B12-23A4-234A-809C-5775A59531D7}"/>
              </a:ext>
            </a:extLst>
          </p:cNvPr>
          <p:cNvGrpSpPr/>
          <p:nvPr/>
        </p:nvGrpSpPr>
        <p:grpSpPr>
          <a:xfrm>
            <a:off x="5004048" y="5075085"/>
            <a:ext cx="720080" cy="144130"/>
            <a:chOff x="6037559" y="5188039"/>
            <a:chExt cx="720080" cy="144130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C7DAA03A-3571-0641-8C92-98BC6D660699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B71CC5DF-DCE5-7848-ACD9-1DD10B0DA7F2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33">
              <a:extLst>
                <a:ext uri="{FF2B5EF4-FFF2-40B4-BE49-F238E27FC236}">
                  <a16:creationId xmlns:a16="http://schemas.microsoft.com/office/drawing/2014/main" id="{42BA6EB9-1E10-E244-8115-D8F0C6BB8341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31608006-53FC-1A4A-AB91-B3D0B27AC0D2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AB1903D-9124-1D48-9B0B-246B56FA8B1E}"/>
              </a:ext>
            </a:extLst>
          </p:cNvPr>
          <p:cNvSpPr/>
          <p:nvPr/>
        </p:nvSpPr>
        <p:spPr>
          <a:xfrm>
            <a:off x="4640815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4532FE-86AE-C749-B5D7-AFDD7C44D296}"/>
              </a:ext>
            </a:extLst>
          </p:cNvPr>
          <p:cNvSpPr/>
          <p:nvPr/>
        </p:nvSpPr>
        <p:spPr>
          <a:xfrm>
            <a:off x="5724128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BCE5D28-0F1E-E04B-973B-97699A4363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0A157DF-84A5-4B4F-8B4E-7D347E0AC694}"/>
              </a:ext>
            </a:extLst>
          </p:cNvPr>
          <p:cNvCxnSpPr>
            <a:stCxn id="8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:a16="http://schemas.microsoft.com/office/drawing/2014/main" id="{DBC4A2F9-235B-0F47-9587-456C7243C2C5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3174403B-8DFF-1846-BD63-E30EC18394B8}"/>
              </a:ext>
            </a:extLst>
          </p:cNvPr>
          <p:cNvCxnSpPr>
            <a:stCxn id="38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99FEE575-E0CC-7643-9278-673ACC99498C}"/>
              </a:ext>
            </a:extLst>
          </p:cNvPr>
          <p:cNvSpPr/>
          <p:nvPr/>
        </p:nvSpPr>
        <p:spPr>
          <a:xfrm>
            <a:off x="918998" y="4207750"/>
            <a:ext cx="2039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87531909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72AE2E-F00D-FA4C-BD5E-27EFFC78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Power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 API (return [L,U])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B637F-F550-A849-9911-0D5F4EE22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Used to implement external consistency </a:t>
            </a:r>
          </a:p>
          <a:p>
            <a:pPr lvl="1"/>
            <a:r>
              <a:rPr kumimoji="1" lang="en-US" altLang="zh-CN" dirty="0"/>
              <a:t>If a read-write TX has decided to commit, then:</a:t>
            </a:r>
          </a:p>
          <a:p>
            <a:pPr lvl="2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 &gt;=  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</a:t>
            </a:r>
          </a:p>
          <a:p>
            <a:r>
              <a:rPr kumimoji="1" lang="en-US" altLang="zh-CN" dirty="0"/>
              <a:t>Correctness </a:t>
            </a:r>
          </a:p>
          <a:p>
            <a:pPr lvl="1"/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-write </a:t>
            </a:r>
            <a:r>
              <a:rPr kumimoji="1" lang="en-US" altLang="zh-CN" dirty="0"/>
              <a:t>(U1) &lt;= server.time1 &lt;= server.time2 &lt;= U2 (</a:t>
            </a:r>
            <a:r>
              <a:rPr kumimoji="1" lang="en-US" altLang="zh-CN" dirty="0" err="1"/>
              <a:t>Time</a:t>
            </a:r>
            <a:r>
              <a:rPr kumimoji="1" lang="en-US" altLang="zh-CN" baseline="-25000" dirty="0" err="1"/>
              <a:t>read</a:t>
            </a:r>
            <a:r>
              <a:rPr kumimoji="1" lang="en-US" altLang="zh-CN" baseline="-25000" dirty="0"/>
              <a:t>-only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B77782-1FB9-9740-BF5D-A0CF0672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118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6ED392E-DDE8-184B-879E-08FE0C24B894}"/>
              </a:ext>
            </a:extLst>
          </p:cNvPr>
          <p:cNvCxnSpPr/>
          <p:nvPr/>
        </p:nvCxnSpPr>
        <p:spPr>
          <a:xfrm>
            <a:off x="2915816" y="4408147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7910875D-07F1-A145-A18D-DE93558DD8FD}"/>
              </a:ext>
            </a:extLst>
          </p:cNvPr>
          <p:cNvSpPr/>
          <p:nvPr/>
        </p:nvSpPr>
        <p:spPr>
          <a:xfrm>
            <a:off x="1476514" y="4207750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04E00EE-CC07-1347-865B-776C1C313094}"/>
              </a:ext>
            </a:extLst>
          </p:cNvPr>
          <p:cNvCxnSpPr>
            <a:cxnSpLocks/>
          </p:cNvCxnSpPr>
          <p:nvPr/>
        </p:nvCxnSpPr>
        <p:spPr>
          <a:xfrm>
            <a:off x="3563888" y="4009628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76ABB7E1-7931-614A-97F7-CCB1B10E619A}"/>
              </a:ext>
            </a:extLst>
          </p:cNvPr>
          <p:cNvSpPr/>
          <p:nvPr/>
        </p:nvSpPr>
        <p:spPr>
          <a:xfrm>
            <a:off x="1235431" y="457130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5947A5C-B2BC-5141-8E45-C72024F040D4}"/>
              </a:ext>
            </a:extLst>
          </p:cNvPr>
          <p:cNvGrpSpPr/>
          <p:nvPr/>
        </p:nvGrpSpPr>
        <p:grpSpPr>
          <a:xfrm>
            <a:off x="3203847" y="4651519"/>
            <a:ext cx="720080" cy="144130"/>
            <a:chOff x="6037559" y="5188039"/>
            <a:chExt cx="720080" cy="144130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697F917E-5E1E-1848-9509-D0A2C05A399C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A78A5AA1-C20E-0E47-BFD0-57DBFB86AD7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A614FA29-6509-C244-B1C6-33B0087020BC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DD66FF01-3B1A-9A48-A13C-58DE40B889C6}"/>
              </a:ext>
            </a:extLst>
          </p:cNvPr>
          <p:cNvSpPr/>
          <p:nvPr/>
        </p:nvSpPr>
        <p:spPr>
          <a:xfrm>
            <a:off x="2864806" y="45449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88897CD-9B6B-8B41-B364-F8661BB8BBE6}"/>
              </a:ext>
            </a:extLst>
          </p:cNvPr>
          <p:cNvSpPr/>
          <p:nvPr/>
        </p:nvSpPr>
        <p:spPr>
          <a:xfrm>
            <a:off x="3948119" y="458009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8EFC6308-6923-E746-A461-C719A0A74ABC}"/>
              </a:ext>
            </a:extLst>
          </p:cNvPr>
          <p:cNvCxnSpPr>
            <a:cxnSpLocks/>
          </p:cNvCxnSpPr>
          <p:nvPr/>
        </p:nvCxnSpPr>
        <p:spPr>
          <a:xfrm>
            <a:off x="4288720" y="3992824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3B0DDC-C7C3-1548-AFB0-7F27CBF8DE16}"/>
              </a:ext>
            </a:extLst>
          </p:cNvPr>
          <p:cNvGrpSpPr/>
          <p:nvPr/>
        </p:nvGrpSpPr>
        <p:grpSpPr>
          <a:xfrm>
            <a:off x="3568640" y="4469423"/>
            <a:ext cx="720080" cy="144130"/>
            <a:chOff x="6037559" y="5188039"/>
            <a:chExt cx="720080" cy="144130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D4666E20-3F40-8C4D-9BE5-0F565A7FC33D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C68115F2-7577-8B40-8E45-90DFAA8F2D30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C39DD892-F621-BB48-8F8A-00E1CE5FCCCF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E4E7B356-E149-BF4F-9982-83B1C24664E1}"/>
              </a:ext>
            </a:extLst>
          </p:cNvPr>
          <p:cNvSpPr/>
          <p:nvPr/>
        </p:nvSpPr>
        <p:spPr>
          <a:xfrm>
            <a:off x="4286787" y="3934618"/>
            <a:ext cx="4108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Commit wait done, server.time1 &gt;= U1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960CDB1-EFEB-F24E-B1D9-AABEC47A4829}"/>
              </a:ext>
            </a:extLst>
          </p:cNvPr>
          <p:cNvSpPr/>
          <p:nvPr/>
        </p:nvSpPr>
        <p:spPr>
          <a:xfrm>
            <a:off x="1237559" y="4968461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936B5E8-7290-254E-9594-D1315B04BD3A}"/>
              </a:ext>
            </a:extLst>
          </p:cNvPr>
          <p:cNvCxnSpPr>
            <a:cxnSpLocks/>
          </p:cNvCxnSpPr>
          <p:nvPr/>
        </p:nvCxnSpPr>
        <p:spPr>
          <a:xfrm>
            <a:off x="5364088" y="4303950"/>
            <a:ext cx="0" cy="11451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B9F6AC1E-73CE-F947-980E-AA3F26346635}"/>
              </a:ext>
            </a:extLst>
          </p:cNvPr>
          <p:cNvGrpSpPr/>
          <p:nvPr/>
        </p:nvGrpSpPr>
        <p:grpSpPr>
          <a:xfrm>
            <a:off x="5004048" y="5075085"/>
            <a:ext cx="720080" cy="144130"/>
            <a:chOff x="6037559" y="5188039"/>
            <a:chExt cx="720080" cy="144130"/>
          </a:xfrm>
        </p:grpSpPr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AFA98D18-80BE-234F-A86E-836E4A31E66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AB03736A-48A6-F444-8658-70A27EB0D364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4B7E6D91-4361-044A-8648-15A710DECA2B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6F1337F8-C273-7744-B802-97B9CE542714}"/>
              </a:ext>
            </a:extLst>
          </p:cNvPr>
          <p:cNvSpPr/>
          <p:nvPr/>
        </p:nvSpPr>
        <p:spPr>
          <a:xfrm>
            <a:off x="4427984" y="5237576"/>
            <a:ext cx="428841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Get read timestamp, U2 &gt;= server.time2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7792FEF-3E9E-1E46-820B-005AB21A02E5}"/>
              </a:ext>
            </a:extLst>
          </p:cNvPr>
          <p:cNvSpPr/>
          <p:nvPr/>
        </p:nvSpPr>
        <p:spPr>
          <a:xfrm>
            <a:off x="4640815" y="49550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6FC8880-CD6A-B241-BC23-F61951D89297}"/>
              </a:ext>
            </a:extLst>
          </p:cNvPr>
          <p:cNvSpPr/>
          <p:nvPr/>
        </p:nvSpPr>
        <p:spPr>
          <a:xfrm>
            <a:off x="5724128" y="499021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0FEB350-09BD-5944-9EFA-7007FA6FC76B}"/>
              </a:ext>
            </a:extLst>
          </p:cNvPr>
          <p:cNvSpPr/>
          <p:nvPr/>
        </p:nvSpPr>
        <p:spPr>
          <a:xfrm>
            <a:off x="4505910" y="4500770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1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EBBB5D2F-B056-3B4C-B1C3-D2D2D066ACC0}"/>
              </a:ext>
            </a:extLst>
          </p:cNvPr>
          <p:cNvCxnSpPr>
            <a:stCxn id="30" idx="2"/>
          </p:cNvCxnSpPr>
          <p:nvPr/>
        </p:nvCxnSpPr>
        <p:spPr>
          <a:xfrm flipH="1" flipV="1">
            <a:off x="4299497" y="4408147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>
            <a:extLst>
              <a:ext uri="{FF2B5EF4-FFF2-40B4-BE49-F238E27FC236}">
                <a16:creationId xmlns:a16="http://schemas.microsoft.com/office/drawing/2014/main" id="{5EFA351F-46AC-3849-A284-C54E4C6CAC22}"/>
              </a:ext>
            </a:extLst>
          </p:cNvPr>
          <p:cNvSpPr/>
          <p:nvPr/>
        </p:nvSpPr>
        <p:spPr>
          <a:xfrm>
            <a:off x="5603638" y="4509258"/>
            <a:ext cx="219217" cy="215549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BE384B"/>
                </a:solidFill>
              </a:rPr>
              <a:t>2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1DF7CD82-0EEB-6B47-B43C-73714261B902}"/>
              </a:ext>
            </a:extLst>
          </p:cNvPr>
          <p:cNvCxnSpPr>
            <a:stCxn id="32" idx="2"/>
          </p:cNvCxnSpPr>
          <p:nvPr/>
        </p:nvCxnSpPr>
        <p:spPr>
          <a:xfrm flipH="1" flipV="1">
            <a:off x="5397225" y="4416635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47029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9AD09-1574-3548-ACB5-E6BB98C3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if no wait?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DA6E8E-4F1A-234B-A65B-1145613C8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45657"/>
          </a:xfrm>
        </p:spPr>
        <p:txBody>
          <a:bodyPr/>
          <a:lstStyle/>
          <a:p>
            <a:r>
              <a:rPr kumimoji="1" lang="en-US" altLang="zh-CN" dirty="0"/>
              <a:t>A later executing TX can get a smaller timestamp!</a:t>
            </a:r>
          </a:p>
          <a:p>
            <a:pPr lvl="1"/>
            <a:r>
              <a:rPr kumimoji="1" lang="en-US" altLang="zh-CN" dirty="0"/>
              <a:t>E.g., T1’s timestamp (U1) can be larger than T2’s timestamp (U2)</a:t>
            </a:r>
          </a:p>
          <a:p>
            <a:pPr lvl="1"/>
            <a:r>
              <a:rPr kumimoji="1" lang="en-US" altLang="zh-CN" dirty="0"/>
              <a:t>Problem: violating the external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52B1A4-C5CE-F24C-AEFD-77BB4B7D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119</a:t>
            </a:fld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A2001023-23DC-EC45-8608-8C06D954704E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119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DCBFCCDF-5B6A-8442-86AF-885E57A92480}"/>
              </a:ext>
            </a:extLst>
          </p:cNvPr>
          <p:cNvCxnSpPr/>
          <p:nvPr/>
        </p:nvCxnSpPr>
        <p:spPr>
          <a:xfrm>
            <a:off x="3001029" y="3836015"/>
            <a:ext cx="40694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ECE941A-EBB4-4047-89DD-25F1BE513F59}"/>
              </a:ext>
            </a:extLst>
          </p:cNvPr>
          <p:cNvSpPr/>
          <p:nvPr/>
        </p:nvSpPr>
        <p:spPr>
          <a:xfrm>
            <a:off x="1561727" y="3635618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Server time</a:t>
            </a:r>
            <a:endParaRPr lang="zh-CN" altLang="en-US" b="1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3C477845-643B-6B49-9DBE-5F1991B6F7ED}"/>
              </a:ext>
            </a:extLst>
          </p:cNvPr>
          <p:cNvCxnSpPr>
            <a:cxnSpLocks/>
          </p:cNvCxnSpPr>
          <p:nvPr/>
        </p:nvCxnSpPr>
        <p:spPr>
          <a:xfrm>
            <a:off x="4046624" y="3440646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EB077AF3-FD17-4448-9FFF-765A3F9191C1}"/>
              </a:ext>
            </a:extLst>
          </p:cNvPr>
          <p:cNvSpPr/>
          <p:nvPr/>
        </p:nvSpPr>
        <p:spPr>
          <a:xfrm>
            <a:off x="1320644" y="3999175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Read-write TX</a:t>
            </a:r>
            <a:endParaRPr lang="zh-CN" altLang="en-US" b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D9DB5A2-D932-0741-A6F1-77EC56FBC317}"/>
              </a:ext>
            </a:extLst>
          </p:cNvPr>
          <p:cNvGrpSpPr/>
          <p:nvPr/>
        </p:nvGrpSpPr>
        <p:grpSpPr>
          <a:xfrm>
            <a:off x="3667998" y="4107634"/>
            <a:ext cx="1512000" cy="144130"/>
            <a:chOff x="6037559" y="5188039"/>
            <a:chExt cx="720080" cy="144130"/>
          </a:xfrm>
        </p:grpSpPr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BD7B0498-7A7E-C14B-89B7-2B6492048A86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908D9DEE-4444-1848-A98D-A0643E01B415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C4EF4A93-9CAF-C641-B733-12EDFECCE12E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ADEABC43-1E35-7246-9283-EC1C4F630238}"/>
              </a:ext>
            </a:extLst>
          </p:cNvPr>
          <p:cNvSpPr/>
          <p:nvPr/>
        </p:nvSpPr>
        <p:spPr>
          <a:xfrm>
            <a:off x="3232313" y="401356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5BAF09-EE0F-1448-B590-1840F07B95C7}"/>
              </a:ext>
            </a:extLst>
          </p:cNvPr>
          <p:cNvSpPr/>
          <p:nvPr/>
        </p:nvSpPr>
        <p:spPr>
          <a:xfrm>
            <a:off x="5179998" y="3997554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U1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EA9EC2E7-41B0-414A-AE65-C1F02DF3CB89}"/>
              </a:ext>
            </a:extLst>
          </p:cNvPr>
          <p:cNvCxnSpPr>
            <a:cxnSpLocks/>
          </p:cNvCxnSpPr>
          <p:nvPr/>
        </p:nvCxnSpPr>
        <p:spPr>
          <a:xfrm>
            <a:off x="4729221" y="3941552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863AA37-9119-8F4A-9ED9-3B856EBD2A1D}"/>
              </a:ext>
            </a:extLst>
          </p:cNvPr>
          <p:cNvSpPr/>
          <p:nvPr/>
        </p:nvSpPr>
        <p:spPr>
          <a:xfrm>
            <a:off x="1322772" y="4396329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Read-only TX</a:t>
            </a:r>
            <a:endParaRPr lang="zh-CN" altLang="en-US" b="1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B72DA99-42B7-AE4E-BD15-5B7FFD978939}"/>
              </a:ext>
            </a:extLst>
          </p:cNvPr>
          <p:cNvGrpSpPr/>
          <p:nvPr/>
        </p:nvGrpSpPr>
        <p:grpSpPr>
          <a:xfrm>
            <a:off x="4559819" y="4523753"/>
            <a:ext cx="396000" cy="144130"/>
            <a:chOff x="6037559" y="5188039"/>
            <a:chExt cx="720080" cy="144130"/>
          </a:xfrm>
        </p:grpSpPr>
        <p:cxnSp>
          <p:nvCxnSpPr>
            <p:cNvPr id="25" name="直线连接符 24">
              <a:extLst>
                <a:ext uri="{FF2B5EF4-FFF2-40B4-BE49-F238E27FC236}">
                  <a16:creationId xmlns:a16="http://schemas.microsoft.com/office/drawing/2014/main" id="{29321935-522A-474E-9451-F06B3A060C9F}"/>
                </a:ext>
              </a:extLst>
            </p:cNvPr>
            <p:cNvCxnSpPr/>
            <p:nvPr/>
          </p:nvCxnSpPr>
          <p:spPr>
            <a:xfrm>
              <a:off x="6037559" y="5260289"/>
              <a:ext cx="720080" cy="0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FCBA8B4C-5FF7-2047-AAEB-F9111AFA7D6D}"/>
                </a:ext>
              </a:extLst>
            </p:cNvPr>
            <p:cNvCxnSpPr>
              <a:cxnSpLocks/>
            </p:cNvCxnSpPr>
            <p:nvPr/>
          </p:nvCxnSpPr>
          <p:spPr>
            <a:xfrm>
              <a:off x="6048440" y="5188040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>
              <a:extLst>
                <a:ext uri="{FF2B5EF4-FFF2-40B4-BE49-F238E27FC236}">
                  <a16:creationId xmlns:a16="http://schemas.microsoft.com/office/drawing/2014/main" id="{B0E3EC9F-8912-D149-BBFC-0CFC3F44477D}"/>
                </a:ext>
              </a:extLst>
            </p:cNvPr>
            <p:cNvCxnSpPr>
              <a:cxnSpLocks/>
            </p:cNvCxnSpPr>
            <p:nvPr/>
          </p:nvCxnSpPr>
          <p:spPr>
            <a:xfrm>
              <a:off x="6757639" y="5188039"/>
              <a:ext cx="0" cy="144129"/>
            </a:xfrm>
            <a:prstGeom prst="line">
              <a:avLst/>
            </a:prstGeom>
            <a:ln w="254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5DFAAC89-71EE-5741-AB1C-6117DE7627F4}"/>
              </a:ext>
            </a:extLst>
          </p:cNvPr>
          <p:cNvSpPr/>
          <p:nvPr/>
        </p:nvSpPr>
        <p:spPr>
          <a:xfrm>
            <a:off x="4146666" y="442361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L2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EF1EE04E-00B7-9147-BB2C-8CF74C8F40F5}"/>
              </a:ext>
            </a:extLst>
          </p:cNvPr>
          <p:cNvCxnSpPr>
            <a:cxnSpLocks/>
          </p:cNvCxnSpPr>
          <p:nvPr/>
        </p:nvCxnSpPr>
        <p:spPr>
          <a:xfrm flipH="1">
            <a:off x="4067945" y="3094504"/>
            <a:ext cx="305706" cy="332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169D0017-6762-AF47-A5B5-F3A9CFCB63CF}"/>
              </a:ext>
            </a:extLst>
          </p:cNvPr>
          <p:cNvCxnSpPr>
            <a:cxnSpLocks/>
          </p:cNvCxnSpPr>
          <p:nvPr/>
        </p:nvCxnSpPr>
        <p:spPr>
          <a:xfrm flipH="1" flipV="1">
            <a:off x="5482438" y="3844503"/>
            <a:ext cx="206413" cy="20039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02D4B1BB-7BA7-9E45-AC7C-CC309896B7D3}"/>
              </a:ext>
            </a:extLst>
          </p:cNvPr>
          <p:cNvSpPr/>
          <p:nvPr/>
        </p:nvSpPr>
        <p:spPr>
          <a:xfrm>
            <a:off x="4283968" y="2847473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T1 get timestamp (U1)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FF74C4E1-FADC-7B43-994A-C0C5C3C3A1A4}"/>
              </a:ext>
            </a:extLst>
          </p:cNvPr>
          <p:cNvCxnSpPr>
            <a:cxnSpLocks/>
          </p:cNvCxnSpPr>
          <p:nvPr/>
        </p:nvCxnSpPr>
        <p:spPr>
          <a:xfrm>
            <a:off x="4373651" y="3437496"/>
            <a:ext cx="0" cy="100811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C71CF776-3CEF-8A4F-8B5B-7E7A03F2DBA1}"/>
              </a:ext>
            </a:extLst>
          </p:cNvPr>
          <p:cNvSpPr/>
          <p:nvPr/>
        </p:nvSpPr>
        <p:spPr>
          <a:xfrm>
            <a:off x="4678538" y="324763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T1 commit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E059BBB3-CA22-924B-967C-07978AC76438}"/>
              </a:ext>
            </a:extLst>
          </p:cNvPr>
          <p:cNvCxnSpPr>
            <a:cxnSpLocks/>
          </p:cNvCxnSpPr>
          <p:nvPr/>
        </p:nvCxnSpPr>
        <p:spPr>
          <a:xfrm flipH="1">
            <a:off x="4406966" y="3383129"/>
            <a:ext cx="305706" cy="332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25713049-30E8-3749-91C2-C525453BCE6C}"/>
              </a:ext>
            </a:extLst>
          </p:cNvPr>
          <p:cNvSpPr/>
          <p:nvPr/>
        </p:nvSpPr>
        <p:spPr>
          <a:xfrm>
            <a:off x="4996406" y="441096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U2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902F633-C72D-AD46-B7EB-77EC4263BDBB}"/>
              </a:ext>
            </a:extLst>
          </p:cNvPr>
          <p:cNvSpPr/>
          <p:nvPr/>
        </p:nvSpPr>
        <p:spPr>
          <a:xfrm>
            <a:off x="5019437" y="4780297"/>
            <a:ext cx="2595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T2 get timestamp (U2)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68540253-8876-D344-8D97-259B3A18BD7A}"/>
              </a:ext>
            </a:extLst>
          </p:cNvPr>
          <p:cNvCxnSpPr>
            <a:cxnSpLocks/>
            <a:stCxn id="41" idx="1"/>
          </p:cNvCxnSpPr>
          <p:nvPr/>
        </p:nvCxnSpPr>
        <p:spPr>
          <a:xfrm flipH="1" flipV="1">
            <a:off x="4795221" y="4903253"/>
            <a:ext cx="224216" cy="61710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37608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425452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How to achieve the bound of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TrueTime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853458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0E38A-66B1-AA40-BAFB-7839AB68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achieve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036223-C8C1-2444-AACB-E55104150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520280"/>
          </a:xfrm>
        </p:spPr>
        <p:txBody>
          <a:bodyPr/>
          <a:lstStyle/>
          <a:p>
            <a:r>
              <a:rPr kumimoji="1" lang="en-US" altLang="zh-CN" dirty="0"/>
              <a:t>The bound is relative to the time servers as the ground truth</a:t>
            </a:r>
          </a:p>
          <a:p>
            <a:pPr lvl="1"/>
            <a:r>
              <a:rPr kumimoji="1" lang="en-US" altLang="zh-CN" dirty="0"/>
              <a:t>For simplicity, we first assume there is only one time server</a:t>
            </a:r>
          </a:p>
          <a:p>
            <a:r>
              <a:rPr kumimoji="1" lang="en-US" altLang="zh-CN" dirty="0"/>
              <a:t>Spanner adopts a variant of </a:t>
            </a:r>
            <a:r>
              <a:rPr lang="en" altLang="zh-CN" dirty="0" err="1">
                <a:solidFill>
                  <a:srgbClr val="BE384B"/>
                </a:solidFill>
              </a:rPr>
              <a:t>Marzullo’s</a:t>
            </a:r>
            <a:r>
              <a:rPr lang="en" altLang="zh-CN" dirty="0">
                <a:solidFill>
                  <a:srgbClr val="BE384B"/>
                </a:solidFill>
              </a:rPr>
              <a:t> algorithm</a:t>
            </a:r>
            <a:r>
              <a:rPr lang="en" altLang="zh-CN" baseline="30000" dirty="0"/>
              <a:t>[1]</a:t>
            </a:r>
          </a:p>
          <a:p>
            <a:r>
              <a:rPr kumimoji="1" lang="en-US" altLang="zh-CN" dirty="0"/>
              <a:t>Problem statement</a:t>
            </a:r>
          </a:p>
          <a:p>
            <a:pPr lvl="1"/>
            <a:r>
              <a:rPr kumimoji="1" lang="en-US" altLang="zh-CN" dirty="0"/>
              <a:t>If the local clock of client is T, what is the time interval of the server?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144E16-9D48-B646-A262-49801F75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CE4C2B2-DD0D-9843-BD7F-DC378EB348DF}"/>
              </a:ext>
            </a:extLst>
          </p:cNvPr>
          <p:cNvSpPr/>
          <p:nvPr/>
        </p:nvSpPr>
        <p:spPr>
          <a:xfrm>
            <a:off x="-468560" y="5301468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[1] </a:t>
            </a:r>
            <a:r>
              <a:rPr lang="en" altLang="zh-CN" dirty="0"/>
              <a:t>Maintaining the Time in a Distributed System </a:t>
            </a:r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4925594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0B37519F-E7AB-8D48-96E7-23B1C2D7D239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FB19F08C-9592-3A44-AFD9-CEE89D16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24443E-E817-B14B-88AD-69C42DFB6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2248495"/>
          </a:xfrm>
        </p:spPr>
        <p:txBody>
          <a:bodyPr/>
          <a:lstStyle/>
          <a:p>
            <a:r>
              <a:rPr kumimoji="1" lang="en-US" altLang="zh-CN" dirty="0"/>
              <a:t>Problem statement</a:t>
            </a:r>
          </a:p>
          <a:p>
            <a:pPr lvl="1"/>
            <a:r>
              <a:rPr kumimoji="1" lang="en-US" altLang="zh-CN" dirty="0"/>
              <a:t>If the local clock of client is T, what is the time interval of server? </a:t>
            </a:r>
          </a:p>
          <a:p>
            <a:r>
              <a:rPr kumimoji="1" lang="en-US" altLang="zh-CN" dirty="0"/>
              <a:t>High-level idea: send RPC to the server for the query as the measurements!</a:t>
            </a:r>
          </a:p>
          <a:p>
            <a:pPr lvl="1"/>
            <a:r>
              <a:rPr kumimoji="1" lang="en-US" altLang="zh-CN" dirty="0"/>
              <a:t>Similar as NTP </a:t>
            </a:r>
          </a:p>
          <a:p>
            <a:pPr lvl="1"/>
            <a:r>
              <a:rPr kumimoji="1" lang="en-US" altLang="zh-CN" dirty="0"/>
              <a:t>Before query the time, periodically sync with the time server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6056C2-5936-8046-A239-F321FE57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122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85FAD593-50AE-1B4E-BA3E-899672F36E14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BE32928-9F31-134E-A337-9739F831B2DE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10F09395-0234-2440-8580-C06E1855FA53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201B82B-49EA-194A-ACB7-7B7DC4D2958E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A26DC526-73F7-B643-9658-63D25CCBD6F9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206F4BA2-7058-3345-8CF3-CB4D29ED6FE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DFBBA7-D8C0-E44F-8B9C-3CC0AEB5A7ED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2678DE-3270-8C4F-BF51-A5AF35CF149C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3E4C867-0887-0F46-91AF-606989EB19B9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5F583C77-D5D0-6148-B532-ACA89600A936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2CE4EEFE-E6CA-8044-85A7-60805C103E13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739247C-0205-6747-ACE3-D9984F04F35A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2EEF864-5C8C-1042-8EE5-9365C15BE89E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圆角矩形标注 20">
            <a:extLst>
              <a:ext uri="{FF2B5EF4-FFF2-40B4-BE49-F238E27FC236}">
                <a16:creationId xmlns:a16="http://schemas.microsoft.com/office/drawing/2014/main" id="{00470D6E-2F73-4D49-B4B9-D7A1A8790455}"/>
              </a:ext>
            </a:extLst>
          </p:cNvPr>
          <p:cNvSpPr/>
          <p:nvPr/>
        </p:nvSpPr>
        <p:spPr>
          <a:xfrm>
            <a:off x="6805707" y="3056864"/>
            <a:ext cx="2198257" cy="410324"/>
          </a:xfrm>
          <a:prstGeom prst="wedgeRoundRectCallout">
            <a:avLst>
              <a:gd name="adj1" fmla="val -43570"/>
              <a:gd name="adj2" fmla="val 99072"/>
              <a:gd name="adj3" fmla="val 16667"/>
            </a:avLst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3350376-A1EC-DD4F-BBF3-94936D3EEE28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1133F5C-22D2-C94A-AD52-707A88C1A302}"/>
              </a:ext>
            </a:extLst>
          </p:cNvPr>
          <p:cNvSpPr/>
          <p:nvPr/>
        </p:nvSpPr>
        <p:spPr>
          <a:xfrm>
            <a:off x="6796593" y="3088393"/>
            <a:ext cx="1967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What is the time?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C63230E-7B07-274A-A27D-1324BE7A403C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6C9FFB5-D4B8-FA41-8D36-C63DC5A63BCC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784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Simplification: assuming server advances in the same speed as clients</a:t>
            </a:r>
          </a:p>
          <a:p>
            <a:pPr lvl="1"/>
            <a:r>
              <a:rPr kumimoji="1" lang="en-US" altLang="zh-CN" dirty="0"/>
              <a:t>Suppose the start time at client &amp; server is T</a:t>
            </a:r>
            <a:r>
              <a:rPr kumimoji="1" lang="en-US" altLang="zh-CN" baseline="-25000" dirty="0"/>
              <a:t>c</a:t>
            </a:r>
            <a:r>
              <a:rPr kumimoji="1" lang="en-US" altLang="zh-CN" dirty="0"/>
              <a:t> and T</a:t>
            </a:r>
            <a:r>
              <a:rPr kumimoji="1" lang="en-US" altLang="zh-CN" baseline="-25000" dirty="0"/>
              <a:t>s</a:t>
            </a:r>
            <a:r>
              <a:rPr kumimoji="1" lang="en-US" altLang="zh-CN" dirty="0"/>
              <a:t>, respectively </a:t>
            </a:r>
          </a:p>
          <a:p>
            <a:pPr lvl="1"/>
            <a:r>
              <a:rPr kumimoji="1" lang="en-US" altLang="zh-CN" dirty="0"/>
              <a:t>Then after </a:t>
            </a:r>
            <a:r>
              <a:rPr kumimoji="1" lang="en-US" altLang="zh-CN" dirty="0" err="1"/>
              <a:t>Δ</a:t>
            </a:r>
            <a:r>
              <a:rPr kumimoji="1" lang="en-US" altLang="zh-CN" dirty="0"/>
              <a:t> time, the clock of client &amp; server would be </a:t>
            </a:r>
            <a:r>
              <a:rPr kumimoji="1" lang="en-US" altLang="zh-CN" b="1" dirty="0">
                <a:solidFill>
                  <a:srgbClr val="BE384B"/>
                </a:solidFill>
              </a:rPr>
              <a:t>T</a:t>
            </a:r>
            <a:r>
              <a:rPr kumimoji="1" lang="en-US" altLang="zh-CN" b="1" baseline="-25000" dirty="0">
                <a:solidFill>
                  <a:srgbClr val="BE384B"/>
                </a:solidFill>
              </a:rPr>
              <a:t>c</a:t>
            </a:r>
            <a:r>
              <a:rPr kumimoji="1" lang="en-US" altLang="zh-CN" b="1" dirty="0">
                <a:solidFill>
                  <a:srgbClr val="BE384B"/>
                </a:solidFill>
              </a:rPr>
              <a:t> +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Δ</a:t>
            </a:r>
            <a:r>
              <a:rPr kumimoji="1" lang="en-US" altLang="zh-CN" b="1" dirty="0">
                <a:solidFill>
                  <a:srgbClr val="BE384B"/>
                </a:solidFill>
              </a:rPr>
              <a:t>  </a:t>
            </a:r>
            <a:r>
              <a:rPr kumimoji="1" lang="en-US" altLang="zh-CN" dirty="0"/>
              <a:t>and </a:t>
            </a:r>
            <a:r>
              <a:rPr kumimoji="1" lang="en-US" altLang="zh-CN" b="1" dirty="0">
                <a:solidFill>
                  <a:srgbClr val="BE384B"/>
                </a:solidFill>
              </a:rPr>
              <a:t>T</a:t>
            </a:r>
            <a:r>
              <a:rPr kumimoji="1" lang="en-US" altLang="zh-CN" b="1" baseline="-25000" dirty="0">
                <a:solidFill>
                  <a:srgbClr val="BE384B"/>
                </a:solidFill>
              </a:rPr>
              <a:t>s </a:t>
            </a:r>
            <a:r>
              <a:rPr kumimoji="1" lang="en-US" altLang="zh-CN" b="1" dirty="0">
                <a:solidFill>
                  <a:srgbClr val="BE384B"/>
                </a:solidFill>
              </a:rPr>
              <a:t>+ </a:t>
            </a:r>
            <a:r>
              <a:rPr kumimoji="1" lang="en-US" altLang="zh-CN" b="1" dirty="0" err="1">
                <a:solidFill>
                  <a:srgbClr val="BE384B"/>
                </a:solidFill>
              </a:rPr>
              <a:t>Δ</a:t>
            </a:r>
            <a:r>
              <a:rPr kumimoji="1" lang="en-US" altLang="zh-CN" b="1" dirty="0">
                <a:solidFill>
                  <a:srgbClr val="BE384B"/>
                </a:solidFill>
              </a:rPr>
              <a:t> 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Since we know the </a:t>
            </a:r>
            <a:r>
              <a:rPr kumimoji="1" lang="en-US" altLang="zh-CN" dirty="0" err="1">
                <a:solidFill>
                  <a:srgbClr val="C00000"/>
                </a:solidFill>
              </a:rPr>
              <a:t>tsrv</a:t>
            </a:r>
            <a:r>
              <a:rPr kumimoji="1" lang="en-US" altLang="zh-CN" b="0" dirty="0">
                <a:solidFill>
                  <a:schemeClr val="tx1"/>
                </a:solidFill>
              </a:rPr>
              <a:t>, the key question is how to calculate the </a:t>
            </a:r>
            <a:r>
              <a:rPr kumimoji="1" lang="en-US" altLang="zh-CN" dirty="0">
                <a:solidFill>
                  <a:srgbClr val="BE384B"/>
                </a:solidFill>
              </a:rPr>
              <a:t>interval</a:t>
            </a:r>
            <a:endParaRPr kumimoji="1" lang="en-US" altLang="zh-CN" b="1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B4A4E3B-5980-8043-ABD1-75AA9D44A1E7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39D94F9-EB85-F444-BD66-15F56AE7CE2D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6C8C2A3-2B5E-7845-AE42-7F677EDBEB1D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5864646-D5DA-B14A-9C59-D48920BBAD65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20B31F-3997-5049-9D1F-E2AF32EEE39F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013D2C7C-A4C8-984E-9F2C-95136DC0162D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2160A8D-ADAC-F14C-9EC4-ED3CCA65A67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D65A6F9-761B-5F48-9438-054D6C076D41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255951-FE26-A44B-BC18-E9B6C431AE12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CCAE12-8841-FE4F-B78B-4BAEA1918B6E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AF574AC-BF59-F745-8F14-ABAD93284F0B}"/>
              </a:ext>
            </a:extLst>
          </p:cNvPr>
          <p:cNvSpPr/>
          <p:nvPr/>
        </p:nvSpPr>
        <p:spPr>
          <a:xfrm>
            <a:off x="5857472" y="4966327"/>
            <a:ext cx="195758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get_truetime</a:t>
            </a:r>
            <a:r>
              <a:rPr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D0A1ADB-3916-9340-A443-58F664D18FCC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FA4D84-C2C1-004E-A07B-C0DED13D0C0F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27DDA2F-CC17-704F-AB41-1F0F52A04E0E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70B302E-1030-134E-8EA9-85AFA41940D5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88947AD-6B7C-6C4E-BED8-18AC94592925}"/>
              </a:ext>
            </a:extLst>
          </p:cNvPr>
          <p:cNvSpPr/>
          <p:nvPr/>
        </p:nvSpPr>
        <p:spPr>
          <a:xfrm>
            <a:off x="4844969" y="3860070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Interval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CD505D2-3971-8B4A-BB3C-34DFF517C1EB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6CB376F-01BE-EF4C-923C-D475E746F28A}"/>
              </a:ext>
            </a:extLst>
          </p:cNvPr>
          <p:cNvGrpSpPr/>
          <p:nvPr/>
        </p:nvGrpSpPr>
        <p:grpSpPr>
          <a:xfrm>
            <a:off x="3981061" y="3653570"/>
            <a:ext cx="2844612" cy="307804"/>
            <a:chOff x="3892928" y="2760360"/>
            <a:chExt cx="2844612" cy="307804"/>
          </a:xfrm>
        </p:grpSpPr>
        <p:cxnSp>
          <p:nvCxnSpPr>
            <p:cNvPr id="36" name="直线连接符 35">
              <a:extLst>
                <a:ext uri="{FF2B5EF4-FFF2-40B4-BE49-F238E27FC236}">
                  <a16:creationId xmlns:a16="http://schemas.microsoft.com/office/drawing/2014/main" id="{73EF9971-9FF7-AA47-A96E-8F62D8FA17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2929" y="2892587"/>
              <a:ext cx="2844611" cy="4710"/>
            </a:xfrm>
            <a:prstGeom prst="line">
              <a:avLst/>
            </a:prstGeom>
            <a:ln w="635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>
              <a:extLst>
                <a:ext uri="{FF2B5EF4-FFF2-40B4-BE49-F238E27FC236}">
                  <a16:creationId xmlns:a16="http://schemas.microsoft.com/office/drawing/2014/main" id="{12E13449-52FE-A041-A91C-A4EA7D92242A}"/>
                </a:ext>
              </a:extLst>
            </p:cNvPr>
            <p:cNvCxnSpPr>
              <a:cxnSpLocks/>
            </p:cNvCxnSpPr>
            <p:nvPr/>
          </p:nvCxnSpPr>
          <p:spPr>
            <a:xfrm>
              <a:off x="3892928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>
              <a:extLst>
                <a:ext uri="{FF2B5EF4-FFF2-40B4-BE49-F238E27FC236}">
                  <a16:creationId xmlns:a16="http://schemas.microsoft.com/office/drawing/2014/main" id="{99564555-0937-6D46-A341-CEF2818B0FFE}"/>
                </a:ext>
              </a:extLst>
            </p:cNvPr>
            <p:cNvCxnSpPr>
              <a:cxnSpLocks/>
            </p:cNvCxnSpPr>
            <p:nvPr/>
          </p:nvCxnSpPr>
          <p:spPr>
            <a:xfrm>
              <a:off x="6737540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EF22E534-1475-4347-A950-1DD39741C079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305274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Since we know the </a:t>
            </a:r>
            <a:r>
              <a:rPr kumimoji="1" lang="en-US" altLang="zh-CN" dirty="0" err="1">
                <a:solidFill>
                  <a:srgbClr val="C00000"/>
                </a:solidFill>
              </a:rPr>
              <a:t>tsrv</a:t>
            </a:r>
            <a:r>
              <a:rPr kumimoji="1" lang="en-US" altLang="zh-CN" b="0" dirty="0">
                <a:solidFill>
                  <a:schemeClr val="tx1"/>
                </a:solidFill>
              </a:rPr>
              <a:t>, the key question is how to calculate the </a:t>
            </a:r>
            <a:r>
              <a:rPr kumimoji="1" lang="en-US" altLang="zh-CN" dirty="0">
                <a:solidFill>
                  <a:srgbClr val="BE384B"/>
                </a:solidFill>
              </a:rPr>
              <a:t>interval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Interval &gt;= T – tend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Interval 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</a:t>
            </a:r>
            <a:r>
              <a:rPr kumimoji="1" lang="en-US" altLang="zh-CN" dirty="0">
                <a:solidFill>
                  <a:schemeClr val="tx1"/>
                </a:solidFill>
              </a:rPr>
              <a:t> =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+ Interval </a:t>
            </a:r>
          </a:p>
          <a:p>
            <a:pPr lvl="1">
              <a:buClr>
                <a:srgbClr val="BE384B"/>
              </a:buClr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T – tend + </a:t>
            </a:r>
            <a:r>
              <a:rPr kumimoji="1" lang="en-US" altLang="zh-CN" dirty="0" err="1">
                <a:solidFill>
                  <a:schemeClr val="tx1"/>
                </a:solidFill>
                <a:highlight>
                  <a:srgbClr val="FFFF00"/>
                </a:highlight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  <a:highlight>
                  <a:srgbClr val="FFFF00"/>
                </a:highlight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&lt;= T – </a:t>
            </a:r>
            <a:r>
              <a:rPr kumimoji="1" lang="en-US" altLang="zh-CN" dirty="0" err="1">
                <a:solidFill>
                  <a:schemeClr val="tx1"/>
                </a:solidFill>
                <a:highlight>
                  <a:srgbClr val="FFFF00"/>
                </a:highlight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  <a:highlight>
                  <a:srgbClr val="FFFF00"/>
                </a:highlight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 (based on our simplification)</a:t>
            </a:r>
            <a:endParaRPr kumimoji="1" lang="en-US" altLang="zh-CN" dirty="0">
              <a:solidFill>
                <a:srgbClr val="BE384B"/>
              </a:solidFill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B4A4E3B-5980-8043-ABD1-75AA9D44A1E7}"/>
              </a:ext>
            </a:extLst>
          </p:cNvPr>
          <p:cNvCxnSpPr>
            <a:cxnSpLocks/>
          </p:cNvCxnSpPr>
          <p:nvPr/>
        </p:nvCxnSpPr>
        <p:spPr>
          <a:xfrm flipH="1">
            <a:off x="6825673" y="3533456"/>
            <a:ext cx="3734" cy="15885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439D94F9-EB85-F444-BD66-15F56AE7CE2D}"/>
              </a:ext>
            </a:extLst>
          </p:cNvPr>
          <p:cNvCxnSpPr>
            <a:cxnSpLocks/>
          </p:cNvCxnSpPr>
          <p:nvPr/>
        </p:nvCxnSpPr>
        <p:spPr>
          <a:xfrm>
            <a:off x="2628000" y="4900944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6C8C2A3-2B5E-7845-AE42-7F677EDBEB1D}"/>
              </a:ext>
            </a:extLst>
          </p:cNvPr>
          <p:cNvCxnSpPr>
            <a:cxnSpLocks/>
          </p:cNvCxnSpPr>
          <p:nvPr/>
        </p:nvCxnSpPr>
        <p:spPr>
          <a:xfrm>
            <a:off x="2628000" y="3773822"/>
            <a:ext cx="57604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95864646-D5DA-B14A-9C59-D48920BBAD65}"/>
              </a:ext>
            </a:extLst>
          </p:cNvPr>
          <p:cNvSpPr/>
          <p:nvPr/>
        </p:nvSpPr>
        <p:spPr>
          <a:xfrm>
            <a:off x="1619672" y="4716278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Client</a:t>
            </a:r>
            <a:endParaRPr lang="zh-CN" altLang="en-US" b="1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220B31F-3997-5049-9D1F-E2AF32EEE39F}"/>
              </a:ext>
            </a:extLst>
          </p:cNvPr>
          <p:cNvSpPr/>
          <p:nvPr/>
        </p:nvSpPr>
        <p:spPr>
          <a:xfrm>
            <a:off x="1619672" y="3538910"/>
            <a:ext cx="9028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Time </a:t>
            </a:r>
          </a:p>
          <a:p>
            <a:r>
              <a:rPr kumimoji="1" lang="en-US" altLang="zh-CN" b="1" dirty="0"/>
              <a:t>Server</a:t>
            </a:r>
            <a:endParaRPr lang="zh-CN" altLang="en-US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013D2C7C-A4C8-984E-9F2C-95136DC0162D}"/>
              </a:ext>
            </a:extLst>
          </p:cNvPr>
          <p:cNvCxnSpPr>
            <a:cxnSpLocks/>
          </p:cNvCxnSpPr>
          <p:nvPr/>
        </p:nvCxnSpPr>
        <p:spPr>
          <a:xfrm flipV="1">
            <a:off x="3167844" y="3773822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2160A8D-ADAC-F14C-9EC4-ED3CCA65A67A}"/>
              </a:ext>
            </a:extLst>
          </p:cNvPr>
          <p:cNvCxnSpPr>
            <a:cxnSpLocks/>
          </p:cNvCxnSpPr>
          <p:nvPr/>
        </p:nvCxnSpPr>
        <p:spPr>
          <a:xfrm>
            <a:off x="3923928" y="3773822"/>
            <a:ext cx="828092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2D65A6F9-761B-5F48-9438-054D6C076D41}"/>
              </a:ext>
            </a:extLst>
          </p:cNvPr>
          <p:cNvSpPr/>
          <p:nvPr/>
        </p:nvSpPr>
        <p:spPr>
          <a:xfrm>
            <a:off x="3614647" y="3383355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255951-FE26-A44B-BC18-E9B6C431AE12}"/>
              </a:ext>
            </a:extLst>
          </p:cNvPr>
          <p:cNvSpPr/>
          <p:nvPr/>
        </p:nvSpPr>
        <p:spPr>
          <a:xfrm>
            <a:off x="2889562" y="4957775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BCCAE12-8841-FE4F-B78B-4BAEA1918B6E}"/>
              </a:ext>
            </a:extLst>
          </p:cNvPr>
          <p:cNvSpPr/>
          <p:nvPr/>
        </p:nvSpPr>
        <p:spPr>
          <a:xfrm>
            <a:off x="4435268" y="4951437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D0A1ADB-3916-9340-A443-58F664D18FCC}"/>
              </a:ext>
            </a:extLst>
          </p:cNvPr>
          <p:cNvSpPr/>
          <p:nvPr/>
        </p:nvSpPr>
        <p:spPr>
          <a:xfrm>
            <a:off x="6737540" y="4786327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2EFA4D84-C2C1-004E-A07B-C0DED13D0C0F}"/>
              </a:ext>
            </a:extLst>
          </p:cNvPr>
          <p:cNvSpPr/>
          <p:nvPr/>
        </p:nvSpPr>
        <p:spPr>
          <a:xfrm>
            <a:off x="6411810" y="4517162"/>
            <a:ext cx="32573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</a:t>
            </a:r>
            <a:endParaRPr lang="zh-CN" altLang="en-US" dirty="0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27DDA2F-CC17-704F-AB41-1F0F52A04E0E}"/>
              </a:ext>
            </a:extLst>
          </p:cNvPr>
          <p:cNvCxnSpPr/>
          <p:nvPr/>
        </p:nvCxnSpPr>
        <p:spPr>
          <a:xfrm>
            <a:off x="5220072" y="3377803"/>
            <a:ext cx="0" cy="23371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70B302E-1030-134E-8EA9-85AFA41940D5}"/>
              </a:ext>
            </a:extLst>
          </p:cNvPr>
          <p:cNvSpPr/>
          <p:nvPr/>
        </p:nvSpPr>
        <p:spPr>
          <a:xfrm>
            <a:off x="4874705" y="3158161"/>
            <a:ext cx="6976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Sync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56F8C53-A84D-D144-AC12-B78AED644A9B}"/>
              </a:ext>
            </a:extLst>
          </p:cNvPr>
          <p:cNvGrpSpPr/>
          <p:nvPr/>
        </p:nvGrpSpPr>
        <p:grpSpPr>
          <a:xfrm>
            <a:off x="3981061" y="3653570"/>
            <a:ext cx="2844612" cy="307804"/>
            <a:chOff x="3892928" y="2760360"/>
            <a:chExt cx="2844612" cy="307804"/>
          </a:xfrm>
        </p:grpSpPr>
        <p:cxnSp>
          <p:nvCxnSpPr>
            <p:cNvPr id="26" name="直线连接符 25">
              <a:extLst>
                <a:ext uri="{FF2B5EF4-FFF2-40B4-BE49-F238E27FC236}">
                  <a16:creationId xmlns:a16="http://schemas.microsoft.com/office/drawing/2014/main" id="{3A6CE4CF-829E-3245-9FF7-299D4A41A9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2929" y="2892587"/>
              <a:ext cx="2844611" cy="4710"/>
            </a:xfrm>
            <a:prstGeom prst="line">
              <a:avLst/>
            </a:prstGeom>
            <a:ln w="635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>
              <a:extLst>
                <a:ext uri="{FF2B5EF4-FFF2-40B4-BE49-F238E27FC236}">
                  <a16:creationId xmlns:a16="http://schemas.microsoft.com/office/drawing/2014/main" id="{9B1B9A3F-0B27-4F44-B7F6-9596240A9CEF}"/>
                </a:ext>
              </a:extLst>
            </p:cNvPr>
            <p:cNvCxnSpPr>
              <a:cxnSpLocks/>
            </p:cNvCxnSpPr>
            <p:nvPr/>
          </p:nvCxnSpPr>
          <p:spPr>
            <a:xfrm>
              <a:off x="3892928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>
              <a:extLst>
                <a:ext uri="{FF2B5EF4-FFF2-40B4-BE49-F238E27FC236}">
                  <a16:creationId xmlns:a16="http://schemas.microsoft.com/office/drawing/2014/main" id="{BCD8F202-92B1-2245-87E2-164417F4D81B}"/>
                </a:ext>
              </a:extLst>
            </p:cNvPr>
            <p:cNvCxnSpPr>
              <a:cxnSpLocks/>
            </p:cNvCxnSpPr>
            <p:nvPr/>
          </p:nvCxnSpPr>
          <p:spPr>
            <a:xfrm>
              <a:off x="6737540" y="2760360"/>
              <a:ext cx="0" cy="307804"/>
            </a:xfrm>
            <a:prstGeom prst="line">
              <a:avLst/>
            </a:prstGeom>
            <a:ln w="38100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888947AD-6B7C-6C4E-BED8-18AC94592925}"/>
              </a:ext>
            </a:extLst>
          </p:cNvPr>
          <p:cNvSpPr/>
          <p:nvPr/>
        </p:nvSpPr>
        <p:spPr>
          <a:xfrm>
            <a:off x="4844969" y="3860070"/>
            <a:ext cx="100540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Interval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7306BBC-32A3-0F4A-B997-33CB5EFEA4BB}"/>
              </a:ext>
            </a:extLst>
          </p:cNvPr>
          <p:cNvSpPr/>
          <p:nvPr/>
        </p:nvSpPr>
        <p:spPr>
          <a:xfrm>
            <a:off x="6411810" y="3287254"/>
            <a:ext cx="39356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BE384B"/>
                </a:solidFill>
              </a:rPr>
              <a:t>T</a:t>
            </a:r>
            <a:r>
              <a:rPr lang="en-US" altLang="zh-CN" b="1" baseline="-25000" dirty="0">
                <a:solidFill>
                  <a:srgbClr val="BE384B"/>
                </a:solidFill>
              </a:rPr>
              <a:t>s</a:t>
            </a:r>
            <a:endParaRPr lang="zh-CN" altLang="en-US" b="1" baseline="-25000" dirty="0">
              <a:solidFill>
                <a:srgbClr val="BE384B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F22E534-1475-4347-A950-1DD39741C079}"/>
              </a:ext>
            </a:extLst>
          </p:cNvPr>
          <p:cNvSpPr/>
          <p:nvPr/>
        </p:nvSpPr>
        <p:spPr>
          <a:xfrm>
            <a:off x="6737540" y="3683820"/>
            <a:ext cx="180000" cy="1800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1BB2B1FB-FC8D-7648-9477-E22B20F1DF89}"/>
              </a:ext>
            </a:extLst>
          </p:cNvPr>
          <p:cNvSpPr/>
          <p:nvPr/>
        </p:nvSpPr>
        <p:spPr>
          <a:xfrm>
            <a:off x="5272333" y="1824863"/>
            <a:ext cx="3106679" cy="626701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what if there is a drift between client &amp; server?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500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EFA23D-7D74-0043-B677-D52919E7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: how to calculate the bound?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6B3B0-69CF-8245-A152-24DB35F72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trike="sngStrike" dirty="0"/>
              <a:t>Simplification: assuming server advances in the same speed as clients</a:t>
            </a:r>
          </a:p>
          <a:p>
            <a:pPr lvl="1">
              <a:buClr>
                <a:srgbClr val="BE384B"/>
              </a:buClr>
              <a:buFont typeface="Wingdings" pitchFamily="2" charset="2"/>
              <a:buChar char="Ø"/>
            </a:pPr>
            <a:r>
              <a:rPr kumimoji="1" lang="en-US" altLang="zh-CN" dirty="0">
                <a:solidFill>
                  <a:schemeClr val="tx1"/>
                </a:solidFill>
              </a:rPr>
              <a:t>T – tend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(based on our simplification)</a:t>
            </a:r>
            <a:endParaRPr kumimoji="1" lang="en-US" altLang="zh-CN" dirty="0">
              <a:solidFill>
                <a:srgbClr val="BE384B"/>
              </a:solidFill>
            </a:endParaRPr>
          </a:p>
          <a:p>
            <a:r>
              <a:rPr kumimoji="1" lang="en-US" altLang="zh-CN" dirty="0"/>
              <a:t>Assume</a:t>
            </a:r>
            <a:r>
              <a:rPr kumimoji="1" lang="zh-CN" altLang="en-US" dirty="0"/>
              <a:t> </a:t>
            </a:r>
            <a:r>
              <a:rPr kumimoji="1" lang="en-US" altLang="zh-CN" dirty="0"/>
              <a:t>a fixed </a:t>
            </a:r>
            <a:r>
              <a:rPr kumimoji="1" lang="en-US" altLang="zh-CN" sz="3200" dirty="0">
                <a:solidFill>
                  <a:srgbClr val="C00000"/>
                </a:solidFill>
                <a:latin typeface="Symbol" pitchFamily="2" charset="2"/>
              </a:rPr>
              <a:t>e </a:t>
            </a:r>
            <a:r>
              <a:rPr kumimoji="1" lang="en-US" altLang="zh-CN" dirty="0"/>
              <a:t>drift rate between client &amp; server</a:t>
            </a:r>
          </a:p>
          <a:p>
            <a:pPr lvl="1"/>
            <a:r>
              <a:rPr kumimoji="1" lang="en-US" altLang="zh-CN" dirty="0"/>
              <a:t>After t time, the drift between client &amp; server is 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 </a:t>
            </a:r>
            <a:r>
              <a:rPr kumimoji="1" lang="en-US" altLang="zh-CN" dirty="0"/>
              <a:t>or </a:t>
            </a:r>
            <a:r>
              <a:rPr kumimoji="1" lang="en-US" altLang="zh-CN" b="1" dirty="0">
                <a:solidFill>
                  <a:srgbClr val="C00000"/>
                </a:solidFill>
              </a:rPr>
              <a:t>(1 -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Spanner assumes a fixed as 200us / second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Then the interval is regulated as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(T – tend) *</a:t>
            </a:r>
            <a:r>
              <a:rPr kumimoji="1" lang="en-US" altLang="zh-CN" b="1" dirty="0">
                <a:solidFill>
                  <a:srgbClr val="C00000"/>
                </a:solidFill>
              </a:rPr>
              <a:t>  (1 -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>
                <a:solidFill>
                  <a:schemeClr val="tx1"/>
                </a:solidFill>
              </a:rPr>
              <a:t> 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&lt;= T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s </a:t>
            </a:r>
            <a:r>
              <a:rPr kumimoji="1" lang="en-US" altLang="zh-CN" dirty="0">
                <a:solidFill>
                  <a:schemeClr val="tx1"/>
                </a:solidFill>
              </a:rPr>
              <a:t>&lt;= (T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) * </a:t>
            </a:r>
            <a:r>
              <a:rPr kumimoji="1" lang="en-US" altLang="zh-CN" b="1" dirty="0">
                <a:solidFill>
                  <a:srgbClr val="C00000"/>
                </a:solidFill>
              </a:rPr>
              <a:t>(1 + </a:t>
            </a:r>
            <a:r>
              <a:rPr kumimoji="1" lang="en-US" altLang="zh-CN" b="1" dirty="0">
                <a:solidFill>
                  <a:srgbClr val="C00000"/>
                </a:solidFill>
                <a:latin typeface="Symbol" pitchFamily="2" charset="2"/>
              </a:rPr>
              <a:t>e</a:t>
            </a:r>
            <a:r>
              <a:rPr kumimoji="1" lang="en-US" altLang="zh-CN" b="1" dirty="0">
                <a:solidFill>
                  <a:srgbClr val="C00000"/>
                </a:solidFill>
              </a:rPr>
              <a:t>)</a:t>
            </a:r>
            <a:r>
              <a:rPr kumimoji="1" lang="en-US" altLang="zh-CN" dirty="0">
                <a:solidFill>
                  <a:schemeClr val="tx1"/>
                </a:solidFill>
              </a:rPr>
              <a:t>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Done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2D13A3-252D-9F48-9921-30252EA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125</a:t>
            </a:fld>
            <a:endParaRPr lang="zh-CN" altLang="en-US" dirty="0"/>
          </a:p>
        </p:txBody>
      </p:sp>
      <p:sp>
        <p:nvSpPr>
          <p:cNvPr id="29" name="Rectangle 13">
            <a:extLst>
              <a:ext uri="{FF2B5EF4-FFF2-40B4-BE49-F238E27FC236}">
                <a16:creationId xmlns:a16="http://schemas.microsoft.com/office/drawing/2014/main" id="{B44CA00B-F10C-C348-9AA7-149391698A71}"/>
              </a:ext>
            </a:extLst>
          </p:cNvPr>
          <p:cNvSpPr/>
          <p:nvPr/>
        </p:nvSpPr>
        <p:spPr>
          <a:xfrm>
            <a:off x="827584" y="4885367"/>
            <a:ext cx="6912768" cy="349702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</a:t>
            </a:r>
            <a:r>
              <a:rPr lang="en-US" altLang="zh-CN" dirty="0"/>
              <a:t>does a single time server design fit spanner’s setup? </a:t>
            </a:r>
            <a:endParaRPr kumimoji="1" lang="en-US" altLang="zh-CN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B80359B-0A82-A849-BA51-62E51225B08D}"/>
              </a:ext>
            </a:extLst>
          </p:cNvPr>
          <p:cNvSpPr/>
          <p:nvPr/>
        </p:nvSpPr>
        <p:spPr>
          <a:xfrm>
            <a:off x="827584" y="3937620"/>
            <a:ext cx="2664296" cy="360040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0EAB315-A87F-8F4E-B6B7-19A9B32F2B08}"/>
              </a:ext>
            </a:extLst>
          </p:cNvPr>
          <p:cNvSpPr/>
          <p:nvPr/>
        </p:nvSpPr>
        <p:spPr>
          <a:xfrm>
            <a:off x="4355976" y="3895086"/>
            <a:ext cx="2880320" cy="360040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E9556E8-13FE-254B-B96F-8DC2A437A4A0}"/>
              </a:ext>
            </a:extLst>
          </p:cNvPr>
          <p:cNvSpPr/>
          <p:nvPr/>
        </p:nvSpPr>
        <p:spPr>
          <a:xfrm>
            <a:off x="2483768" y="4297660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L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E70AECA-85EF-7E45-A2B1-06E6FF12DD57}"/>
              </a:ext>
            </a:extLst>
          </p:cNvPr>
          <p:cNvSpPr/>
          <p:nvPr/>
        </p:nvSpPr>
        <p:spPr>
          <a:xfrm>
            <a:off x="5422419" y="429766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U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F620DEA8-8511-294C-A9C0-2AA6DE646A1F}"/>
              </a:ext>
            </a:extLst>
          </p:cNvPr>
          <p:cNvSpPr/>
          <p:nvPr/>
        </p:nvSpPr>
        <p:spPr>
          <a:xfrm>
            <a:off x="6300191" y="1906762"/>
            <a:ext cx="2880321" cy="626701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dirty="0"/>
              <a:t>Solution: regulate with the drift rate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9822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828CB2-A5CF-B449-B894-B869EB80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adopts multiple time 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D0A29C-63A7-A94C-8E5D-49032749F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891765"/>
            <a:ext cx="8229600" cy="684589"/>
          </a:xfrm>
        </p:spPr>
        <p:txBody>
          <a:bodyPr/>
          <a:lstStyle/>
          <a:p>
            <a:r>
              <a:rPr kumimoji="1" lang="en-US" altLang="zh-CN" dirty="0"/>
              <a:t>Called </a:t>
            </a:r>
            <a:r>
              <a:rPr kumimoji="1" lang="en-US" altLang="zh-CN" dirty="0" err="1"/>
              <a:t>timemaster</a:t>
            </a:r>
            <a:r>
              <a:rPr kumimoji="1" lang="en-US" altLang="zh-CN" dirty="0"/>
              <a:t> (</a:t>
            </a:r>
            <a:r>
              <a:rPr kumimoji="1" lang="en-US" altLang="zh-CN" dirty="0">
                <a:sym typeface="Wingdings" pitchFamily="2" charset="2"/>
              </a:rPr>
              <a:t>) in Spanner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46EF02-6795-1047-9D0D-6866B111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126</a:t>
            </a:fld>
            <a:endParaRPr lang="zh-CN" altLang="en-US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C638444-E925-F44C-8601-39DDE3D2ABAF}"/>
              </a:ext>
            </a:extLst>
          </p:cNvPr>
          <p:cNvSpPr txBox="1"/>
          <p:nvPr/>
        </p:nvSpPr>
        <p:spPr>
          <a:xfrm>
            <a:off x="1334454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1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5C4C8B3-D5AE-6447-8627-23616D3B145B}"/>
              </a:ext>
            </a:extLst>
          </p:cNvPr>
          <p:cNvSpPr txBox="1"/>
          <p:nvPr/>
        </p:nvSpPr>
        <p:spPr>
          <a:xfrm>
            <a:off x="6053195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n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C98779E-F51D-9E48-A4F1-39C81BB14E6F}"/>
              </a:ext>
            </a:extLst>
          </p:cNvPr>
          <p:cNvSpPr txBox="1"/>
          <p:nvPr/>
        </p:nvSpPr>
        <p:spPr>
          <a:xfrm>
            <a:off x="5260729" y="4442765"/>
            <a:ext cx="34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4D1D731-03B9-A243-B5ED-89EAEA5E03AA}"/>
              </a:ext>
            </a:extLst>
          </p:cNvPr>
          <p:cNvSpPr txBox="1"/>
          <p:nvPr/>
        </p:nvSpPr>
        <p:spPr>
          <a:xfrm>
            <a:off x="3161220" y="4442765"/>
            <a:ext cx="140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Datacenter 2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831E78CC-1ECE-604E-A8F0-434C6E4C2D7C}"/>
              </a:ext>
            </a:extLst>
          </p:cNvPr>
          <p:cNvSpPr/>
          <p:nvPr/>
        </p:nvSpPr>
        <p:spPr>
          <a:xfrm>
            <a:off x="1279157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5D17D397-14CB-2C40-B099-94B021A2B9C8}"/>
              </a:ext>
            </a:extLst>
          </p:cNvPr>
          <p:cNvSpPr/>
          <p:nvPr/>
        </p:nvSpPr>
        <p:spPr>
          <a:xfrm>
            <a:off x="3105923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33175778-9E93-BF4D-B0C3-97DA53597E4A}"/>
              </a:ext>
            </a:extLst>
          </p:cNvPr>
          <p:cNvSpPr/>
          <p:nvPr/>
        </p:nvSpPr>
        <p:spPr>
          <a:xfrm>
            <a:off x="5997898" y="145415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6425E521-1ACD-5C4F-B93F-B14163A6F1AE}"/>
              </a:ext>
            </a:extLst>
          </p:cNvPr>
          <p:cNvSpPr/>
          <p:nvPr/>
        </p:nvSpPr>
        <p:spPr>
          <a:xfrm>
            <a:off x="3105923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4AC63B67-CD10-2E4A-8C7C-C99C2F2665D6}"/>
              </a:ext>
            </a:extLst>
          </p:cNvPr>
          <p:cNvSpPr/>
          <p:nvPr/>
        </p:nvSpPr>
        <p:spPr>
          <a:xfrm>
            <a:off x="5997898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3C743FB2-98BB-1940-A55A-04FCC86CFF68}"/>
              </a:ext>
            </a:extLst>
          </p:cNvPr>
          <p:cNvSpPr/>
          <p:nvPr/>
        </p:nvSpPr>
        <p:spPr>
          <a:xfrm>
            <a:off x="1279157" y="3759200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800000"/>
                </a:solidFill>
              </a:rPr>
              <a:t>Client</a:t>
            </a:r>
          </a:p>
        </p:txBody>
      </p:sp>
      <p:cxnSp>
        <p:nvCxnSpPr>
          <p:cNvPr id="16" name="Straight Connector 5">
            <a:extLst>
              <a:ext uri="{FF2B5EF4-FFF2-40B4-BE49-F238E27FC236}">
                <a16:creationId xmlns:a16="http://schemas.microsoft.com/office/drawing/2014/main" id="{9DEBD7EF-9EDE-E04B-B556-F74A20E4E404}"/>
              </a:ext>
            </a:extLst>
          </p:cNvPr>
          <p:cNvCxnSpPr/>
          <p:nvPr/>
        </p:nvCxnSpPr>
        <p:spPr>
          <a:xfrm>
            <a:off x="850900" y="3479800"/>
            <a:ext cx="6858000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4651CD-326A-B042-B0EC-73090A334B72}"/>
              </a:ext>
            </a:extLst>
          </p:cNvPr>
          <p:cNvCxnSpPr/>
          <p:nvPr/>
        </p:nvCxnSpPr>
        <p:spPr>
          <a:xfrm flipV="1">
            <a:off x="2590800" y="3089275"/>
            <a:ext cx="1016000" cy="669925"/>
          </a:xfrm>
          <a:prstGeom prst="line">
            <a:avLst/>
          </a:prstGeom>
          <a:ln>
            <a:solidFill>
              <a:schemeClr val="accent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4D7D9F94-45CE-7149-B0EF-0BC9159A56B7}"/>
              </a:ext>
            </a:extLst>
          </p:cNvPr>
          <p:cNvCxnSpPr>
            <a:stCxn id="15" idx="3"/>
          </p:cNvCxnSpPr>
          <p:nvPr/>
        </p:nvCxnSpPr>
        <p:spPr>
          <a:xfrm flipV="1">
            <a:off x="2790457" y="2101851"/>
            <a:ext cx="3635743" cy="1981199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3C92C22E-795E-1A45-B566-E1882AF92875}"/>
              </a:ext>
            </a:extLst>
          </p:cNvPr>
          <p:cNvCxnSpPr>
            <a:stCxn id="15" idx="0"/>
            <a:endCxn id="21" idx="2"/>
          </p:cNvCxnSpPr>
          <p:nvPr/>
        </p:nvCxnSpPr>
        <p:spPr>
          <a:xfrm flipV="1">
            <a:off x="2034807" y="3089275"/>
            <a:ext cx="0" cy="669925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3">
            <a:extLst>
              <a:ext uri="{FF2B5EF4-FFF2-40B4-BE49-F238E27FC236}">
                <a16:creationId xmlns:a16="http://schemas.microsoft.com/office/drawing/2014/main" id="{0D2C9358-6720-8A4B-9A72-159B79B065C6}"/>
              </a:ext>
            </a:extLst>
          </p:cNvPr>
          <p:cNvCxnSpPr/>
          <p:nvPr/>
        </p:nvCxnSpPr>
        <p:spPr>
          <a:xfrm flipV="1">
            <a:off x="1603007" y="2101851"/>
            <a:ext cx="0" cy="1657349"/>
          </a:xfrm>
          <a:prstGeom prst="line">
            <a:avLst/>
          </a:prstGeom>
          <a:ln>
            <a:solidFill>
              <a:srgbClr val="F79646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11">
            <a:extLst>
              <a:ext uri="{FF2B5EF4-FFF2-40B4-BE49-F238E27FC236}">
                <a16:creationId xmlns:a16="http://schemas.microsoft.com/office/drawing/2014/main" id="{FAF6C2B7-8134-5143-8961-BB845A795A1F}"/>
              </a:ext>
            </a:extLst>
          </p:cNvPr>
          <p:cNvSpPr/>
          <p:nvPr/>
        </p:nvSpPr>
        <p:spPr>
          <a:xfrm>
            <a:off x="1279157" y="2441575"/>
            <a:ext cx="1511300" cy="647700"/>
          </a:xfrm>
          <a:prstGeom prst="rect">
            <a:avLst/>
          </a:prstGeom>
          <a:ln>
            <a:solidFill>
              <a:srgbClr val="1F497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800000"/>
                </a:solidFill>
              </a:rPr>
              <a:t>timemaster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4A47504D-738D-AD4F-9804-C3E605E5754C}"/>
              </a:ext>
            </a:extLst>
          </p:cNvPr>
          <p:cNvSpPr/>
          <p:nvPr/>
        </p:nvSpPr>
        <p:spPr>
          <a:xfrm>
            <a:off x="1420313" y="2187056"/>
            <a:ext cx="6120680" cy="349702"/>
          </a:xfrm>
          <a:prstGeom prst="rect">
            <a:avLst/>
          </a:prstGeom>
          <a:solidFill>
            <a:srgbClr val="FFE7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" altLang="zh-CN" dirty="0"/>
              <a:t>Question: </a:t>
            </a:r>
            <a:r>
              <a:rPr lang="en-US" altLang="zh-CN" dirty="0"/>
              <a:t>how to keep different </a:t>
            </a:r>
            <a:r>
              <a:rPr lang="en-US" altLang="zh-CN" dirty="0" err="1"/>
              <a:t>timemasters</a:t>
            </a:r>
            <a:r>
              <a:rPr lang="en-US" altLang="zh-CN" dirty="0"/>
              <a:t> sync?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2303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2" grpId="0" animBg="1"/>
      <p:bldP spid="22" grpId="1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8B67CC-E8F8-1A45-AFC9-0DA6198AF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TrueTime</a:t>
            </a:r>
            <a:r>
              <a:rPr kumimoji="1" lang="en-US" altLang="zh-CN" dirty="0"/>
              <a:t> adopts multiple time servers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97A620-F9A2-DA42-83A2-8F71DB9B3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Time servers are backed by GPS &amp; atomic clocks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High-precision clocks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E.g., 1 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second</a:t>
            </a:r>
            <a:r>
              <a:rPr kumimoji="1" lang="en-US" altLang="zh-CN" dirty="0">
                <a:solidFill>
                  <a:schemeClr val="tx1"/>
                </a:solidFill>
              </a:rPr>
              <a:t> drift after 20,000,000 </a:t>
            </a:r>
            <a:r>
              <a:rPr kumimoji="1"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year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Atomic clocks are synchronized with each other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7AB10-9975-2842-9608-6EDD1522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127</a:t>
            </a:fld>
            <a:endParaRPr lang="zh-CN" altLang="en-US" dirty="0"/>
          </a:p>
        </p:txBody>
      </p:sp>
      <p:pic>
        <p:nvPicPr>
          <p:cNvPr id="20482" name="Picture 2" descr="創新科技署- 銫原子鐘標準">
            <a:extLst>
              <a:ext uri="{FF2B5EF4-FFF2-40B4-BE49-F238E27FC236}">
                <a16:creationId xmlns:a16="http://schemas.microsoft.com/office/drawing/2014/main" id="{FAD4A87B-FA3A-8A46-BC55-98494D9C6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0102"/>
            <a:ext cx="2796942" cy="104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443A71-8795-FF4C-9956-9765AF3BA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188" y="3069819"/>
            <a:ext cx="5053623" cy="25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9357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C92041-5DCB-E240-9765-DFF9374B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Final takeaway of </a:t>
            </a:r>
            <a:r>
              <a:rPr kumimoji="1" lang="en-US" altLang="zh-CN" dirty="0" err="1"/>
              <a:t>TrueTime</a:t>
            </a:r>
            <a:r>
              <a:rPr kumimoji="1" lang="en-US" altLang="zh-CN" dirty="0"/>
              <a:t>: </a:t>
            </a:r>
            <a:r>
              <a:rPr lang="en-US" altLang="zh-CN" dirty="0"/>
              <a:t>Network-Induced Uncertainty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DD9A6-2874-D848-A4FA-C821B8F6D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Interval of 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[ (T – tend) *</a:t>
            </a:r>
            <a:r>
              <a:rPr kumimoji="1" lang="en-US" altLang="zh-CN" b="1" dirty="0">
                <a:solidFill>
                  <a:srgbClr val="C00000"/>
                </a:solidFill>
              </a:rPr>
              <a:t>  </a:t>
            </a:r>
            <a:r>
              <a:rPr kumimoji="1" lang="en-US" altLang="zh-CN" dirty="0">
                <a:solidFill>
                  <a:schemeClr val="tx1"/>
                </a:solidFill>
              </a:rPr>
              <a:t>(1 - </a:t>
            </a:r>
            <a:r>
              <a:rPr kumimoji="1" lang="en-US" altLang="zh-CN" dirty="0">
                <a:solidFill>
                  <a:schemeClr val="tx1"/>
                </a:solidFill>
                <a:latin typeface="Symbol" pitchFamily="2" charset="2"/>
              </a:rPr>
              <a:t>e</a:t>
            </a:r>
            <a:r>
              <a:rPr kumimoji="1" lang="en-US" altLang="zh-CN" dirty="0">
                <a:solidFill>
                  <a:schemeClr val="tx1"/>
                </a:solidFill>
              </a:rPr>
              <a:t>) 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, (T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) * (1 + </a:t>
            </a:r>
            <a:r>
              <a:rPr kumimoji="1" lang="en-US" altLang="zh-CN" dirty="0">
                <a:solidFill>
                  <a:schemeClr val="tx1"/>
                </a:solidFill>
                <a:latin typeface="Symbol" pitchFamily="2" charset="2"/>
              </a:rPr>
              <a:t>e</a:t>
            </a:r>
            <a:r>
              <a:rPr kumimoji="1" lang="en-US" altLang="zh-CN" dirty="0">
                <a:solidFill>
                  <a:schemeClr val="tx1"/>
                </a:solidFill>
              </a:rPr>
              <a:t>) + </a:t>
            </a:r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]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tsrv</a:t>
            </a:r>
            <a:r>
              <a:rPr kumimoji="1" lang="en-US" altLang="zh-CN" dirty="0">
                <a:solidFill>
                  <a:schemeClr val="tx1"/>
                </a:solidFill>
              </a:rPr>
              <a:t> – </a:t>
            </a:r>
            <a:r>
              <a:rPr kumimoji="1" lang="en-US" altLang="zh-CN" dirty="0" err="1">
                <a:solidFill>
                  <a:schemeClr val="tx1"/>
                </a:solidFill>
              </a:rPr>
              <a:t>tbegin</a:t>
            </a:r>
            <a:r>
              <a:rPr kumimoji="1" lang="en-US" altLang="zh-CN" dirty="0">
                <a:solidFill>
                  <a:schemeClr val="tx1"/>
                </a:solidFill>
              </a:rPr>
              <a:t> is </a:t>
            </a:r>
            <a:r>
              <a:rPr kumimoji="1" lang="en-US" altLang="zh-CN" dirty="0" err="1">
                <a:solidFill>
                  <a:schemeClr val="tx1"/>
                </a:solidFill>
              </a:rPr>
              <a:t>rougly</a:t>
            </a:r>
            <a:r>
              <a:rPr kumimoji="1" lang="en-US" altLang="zh-CN" dirty="0">
                <a:solidFill>
                  <a:schemeClr val="tx1"/>
                </a:solidFill>
              </a:rPr>
              <a:t> estimated as the network delay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Can have spikes if </a:t>
            </a:r>
            <a:r>
              <a:rPr kumimoji="1" lang="en-US" altLang="zh-CN" dirty="0" err="1">
                <a:solidFill>
                  <a:schemeClr val="tx1"/>
                </a:solidFill>
              </a:rPr>
              <a:t>timemasters</a:t>
            </a:r>
            <a:r>
              <a:rPr kumimoji="1" lang="en-US" altLang="zh-CN" dirty="0">
                <a:solidFill>
                  <a:schemeClr val="tx1"/>
                </a:solidFill>
              </a:rPr>
              <a:t> are out of services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1FADEF-8F15-7543-BBF7-86B421A2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128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4AB99288-D184-6F41-B5B6-349420324E6E}"/>
              </a:ext>
            </a:extLst>
          </p:cNvPr>
          <p:cNvCxnSpPr/>
          <p:nvPr/>
        </p:nvCxnSpPr>
        <p:spPr>
          <a:xfrm>
            <a:off x="584157" y="3735009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A353D688-3693-CF49-86F1-9F482C4843B9}"/>
              </a:ext>
            </a:extLst>
          </p:cNvPr>
          <p:cNvCxnSpPr/>
          <p:nvPr/>
        </p:nvCxnSpPr>
        <p:spPr>
          <a:xfrm>
            <a:off x="584157" y="4862131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5B52E4CC-B080-7447-8834-3401FDD5D8DF}"/>
              </a:ext>
            </a:extLst>
          </p:cNvPr>
          <p:cNvSpPr/>
          <p:nvPr/>
        </p:nvSpPr>
        <p:spPr>
          <a:xfrm>
            <a:off x="373021" y="3538771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BA9113-390D-9543-AC38-50A6007664E8}"/>
              </a:ext>
            </a:extLst>
          </p:cNvPr>
          <p:cNvSpPr/>
          <p:nvPr/>
        </p:nvSpPr>
        <p:spPr>
          <a:xfrm>
            <a:off x="373021" y="4626972"/>
            <a:ext cx="77457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Client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839B11E9-1DA9-634E-862C-0CFA2CDEDC4F}"/>
              </a:ext>
            </a:extLst>
          </p:cNvPr>
          <p:cNvCxnSpPr>
            <a:cxnSpLocks/>
          </p:cNvCxnSpPr>
          <p:nvPr/>
        </p:nvCxnSpPr>
        <p:spPr>
          <a:xfrm flipV="1">
            <a:off x="1664277" y="3735009"/>
            <a:ext cx="756084" cy="1127122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C749BBEB-4152-1B40-9C8B-CFBF3147BB73}"/>
              </a:ext>
            </a:extLst>
          </p:cNvPr>
          <p:cNvSpPr/>
          <p:nvPr/>
        </p:nvSpPr>
        <p:spPr>
          <a:xfrm>
            <a:off x="2111080" y="3344542"/>
            <a:ext cx="55656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tsrv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F61A970-9E67-7941-BC22-528A158729B2}"/>
              </a:ext>
            </a:extLst>
          </p:cNvPr>
          <p:cNvSpPr/>
          <p:nvPr/>
        </p:nvSpPr>
        <p:spPr>
          <a:xfrm>
            <a:off x="1385995" y="4918962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 err="1"/>
              <a:t>tbegin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1A1649C-1AC8-1F49-B7F6-6174C377720C}"/>
              </a:ext>
            </a:extLst>
          </p:cNvPr>
          <p:cNvSpPr/>
          <p:nvPr/>
        </p:nvSpPr>
        <p:spPr>
          <a:xfrm>
            <a:off x="2931701" y="4912624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/>
              <a:t>tend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BEE8FEB-9CA4-D34B-A5A2-874845B7CDF7}"/>
              </a:ext>
            </a:extLst>
          </p:cNvPr>
          <p:cNvCxnSpPr>
            <a:cxnSpLocks/>
          </p:cNvCxnSpPr>
          <p:nvPr/>
        </p:nvCxnSpPr>
        <p:spPr>
          <a:xfrm flipH="1">
            <a:off x="2420361" y="3756145"/>
            <a:ext cx="1" cy="115983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1C6DFBDF-2A09-A041-9CC0-58363C206C25}"/>
              </a:ext>
            </a:extLst>
          </p:cNvPr>
          <p:cNvCxnSpPr>
            <a:cxnSpLocks/>
          </p:cNvCxnSpPr>
          <p:nvPr/>
        </p:nvCxnSpPr>
        <p:spPr>
          <a:xfrm>
            <a:off x="1649825" y="3735009"/>
            <a:ext cx="1" cy="111875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D3EF18DA-40AC-954D-A508-5583E0976E5E}"/>
              </a:ext>
            </a:extLst>
          </p:cNvPr>
          <p:cNvCxnSpPr>
            <a:cxnSpLocks/>
          </p:cNvCxnSpPr>
          <p:nvPr/>
        </p:nvCxnSpPr>
        <p:spPr>
          <a:xfrm>
            <a:off x="1649825" y="4503647"/>
            <a:ext cx="770536" cy="3002"/>
          </a:xfrm>
          <a:prstGeom prst="straightConnector1">
            <a:avLst/>
          </a:prstGeom>
          <a:ln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37B48C43-25CA-E449-8917-31E1676F0991}"/>
              </a:ext>
            </a:extLst>
          </p:cNvPr>
          <p:cNvSpPr/>
          <p:nvPr/>
        </p:nvSpPr>
        <p:spPr>
          <a:xfrm>
            <a:off x="1685641" y="4088583"/>
            <a:ext cx="7360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delay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D29D6D42-1CAA-E046-BC34-84DDA4E40004}"/>
              </a:ext>
            </a:extLst>
          </p:cNvPr>
          <p:cNvCxnSpPr>
            <a:cxnSpLocks/>
          </p:cNvCxnSpPr>
          <p:nvPr/>
        </p:nvCxnSpPr>
        <p:spPr>
          <a:xfrm>
            <a:off x="2443961" y="3756145"/>
            <a:ext cx="804493" cy="1097616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983EF26C-BA2D-7F4D-9E78-D0CCAED284E2}"/>
              </a:ext>
            </a:extLst>
          </p:cNvPr>
          <p:cNvCxnSpPr>
            <a:cxnSpLocks/>
          </p:cNvCxnSpPr>
          <p:nvPr/>
        </p:nvCxnSpPr>
        <p:spPr>
          <a:xfrm>
            <a:off x="3923928" y="1924782"/>
            <a:ext cx="87372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D594746-A2F1-2C4A-A078-9A1FDBE18BFF}"/>
              </a:ext>
            </a:extLst>
          </p:cNvPr>
          <p:cNvCxnSpPr>
            <a:cxnSpLocks/>
          </p:cNvCxnSpPr>
          <p:nvPr/>
        </p:nvCxnSpPr>
        <p:spPr>
          <a:xfrm>
            <a:off x="5796136" y="1921396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>
            <a:extLst>
              <a:ext uri="{FF2B5EF4-FFF2-40B4-BE49-F238E27FC236}">
                <a16:creationId xmlns:a16="http://schemas.microsoft.com/office/drawing/2014/main" id="{B160FBDB-A33C-4E4C-95CE-70C02BD1F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696" y="3265200"/>
            <a:ext cx="4083774" cy="201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FAB5D311-29E8-1B47-AA06-A10F00291B90}"/>
              </a:ext>
            </a:extLst>
          </p:cNvPr>
          <p:cNvSpPr/>
          <p:nvPr/>
        </p:nvSpPr>
        <p:spPr>
          <a:xfrm>
            <a:off x="6444208" y="2671809"/>
            <a:ext cx="2717793" cy="575373"/>
          </a:xfrm>
          <a:prstGeom prst="wedgeRoundRectCallout">
            <a:avLst>
              <a:gd name="adj1" fmla="val 6275"/>
              <a:gd name="adj2" fmla="val 87595"/>
              <a:gd name="adj3" fmla="val 16667"/>
            </a:avLst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B039385-5937-7945-9333-505CC41AF0A0}"/>
              </a:ext>
            </a:extLst>
          </p:cNvPr>
          <p:cNvSpPr/>
          <p:nvPr/>
        </p:nvSpPr>
        <p:spPr>
          <a:xfrm>
            <a:off x="6444208" y="2777211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2 </a:t>
            </a:r>
            <a:r>
              <a:rPr kumimoji="1" lang="en-US" altLang="zh-CN" dirty="0" err="1"/>
              <a:t>timemasters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60174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9B067-FAAA-194F-A0F6-EFB64072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66F644-CE36-1645-AAF6-7FE19AE34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lang="en-US" altLang="zh-CN" dirty="0"/>
              <a:t>Reify clock uncertainty in time APIs</a:t>
            </a:r>
          </a:p>
          <a:p>
            <a:pPr lvl="1"/>
            <a:r>
              <a:rPr lang="en-US" altLang="zh-CN" dirty="0"/>
              <a:t>Known unknowns are better than unknown unknowns</a:t>
            </a:r>
          </a:p>
          <a:p>
            <a:pPr lvl="1"/>
            <a:r>
              <a:rPr lang="en-US" altLang="zh-CN" dirty="0"/>
              <a:t>Rethink algorithms (TX’s concurrency control) to make use of uncertainty</a:t>
            </a:r>
          </a:p>
          <a:p>
            <a:r>
              <a:rPr lang="en-US" altLang="zh-CN" dirty="0"/>
              <a:t>Stronger semantics are achievable</a:t>
            </a:r>
          </a:p>
          <a:p>
            <a:pPr lvl="1"/>
            <a:r>
              <a:rPr lang="en-US" altLang="zh-CN" dirty="0"/>
              <a:t>Greater scale != weaker semantics</a:t>
            </a:r>
          </a:p>
          <a:p>
            <a:pPr lvl="1"/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CAF200-92DF-6843-BA60-11E15D367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42239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57137</TotalTime>
  <Words>8992</Words>
  <Application>Microsoft Macintosh PowerPoint</Application>
  <PresentationFormat>全屏显示(16:10)</PresentationFormat>
  <Paragraphs>2145</Paragraphs>
  <Slides>129</Slides>
  <Notes>79</Notes>
  <HiddenSlides>1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129</vt:i4>
      </vt:variant>
    </vt:vector>
  </HeadingPairs>
  <TitlesOfParts>
    <vt:vector size="143" baseType="lpstr">
      <vt:lpstr>DengXian</vt:lpstr>
      <vt:lpstr>Exo 2</vt:lpstr>
      <vt:lpstr>Arial</vt:lpstr>
      <vt:lpstr>Calibri</vt:lpstr>
      <vt:lpstr>Cambria Math</vt:lpstr>
      <vt:lpstr>Candara</vt:lpstr>
      <vt:lpstr>Consolas</vt:lpstr>
      <vt:lpstr>Courier New</vt:lpstr>
      <vt:lpstr>Eras Medium ITC</vt:lpstr>
      <vt:lpstr>Roboto</vt:lpstr>
      <vt:lpstr>Symbol</vt:lpstr>
      <vt:lpstr>Times New Roman</vt:lpstr>
      <vt:lpstr>Wingdings</vt:lpstr>
      <vt:lpstr>1_Office 主题​​</vt:lpstr>
      <vt:lpstr>SQL &amp; Distributed DBMS</vt:lpstr>
      <vt:lpstr>Review: Abstraction of the operations: replicated log </vt:lpstr>
      <vt:lpstr>Review: Raft replicated log </vt:lpstr>
      <vt:lpstr>Raft’s high-level approach: problem decomposition </vt:lpstr>
      <vt:lpstr>Raft server states </vt:lpstr>
      <vt:lpstr>Raft basics: terms  </vt:lpstr>
      <vt:lpstr>Review: Election Basics </vt:lpstr>
      <vt:lpstr>Persistent state of each server + log </vt:lpstr>
      <vt:lpstr>Basic request vote RPC so far  </vt:lpstr>
      <vt:lpstr>Normal operations (append log entry) of raft</vt:lpstr>
      <vt:lpstr>Challenge: crash can cause log to inconsistencies </vt:lpstr>
      <vt:lpstr>Example: log inconsistency </vt:lpstr>
      <vt:lpstr>Consistency of the log </vt:lpstr>
      <vt:lpstr>AppendEntries consistency checks </vt:lpstr>
      <vt:lpstr>Handle rejections: no special operations</vt:lpstr>
      <vt:lpstr>Handle rejections can be iterative </vt:lpstr>
      <vt:lpstr>AppendEntries RPC (Simplified) </vt:lpstr>
      <vt:lpstr>AppendEntries RPC (Simplified) </vt:lpstr>
      <vt:lpstr>PowerPoint 演示文稿</vt:lpstr>
      <vt:lpstr>Intuitive result:  replicating on a majority </vt:lpstr>
      <vt:lpstr>Case study: raft overwriting </vt:lpstr>
      <vt:lpstr>Case study: raft overwriting </vt:lpstr>
      <vt:lpstr>Safety requirement of the commit entry </vt:lpstr>
      <vt:lpstr>Committing Entry from the Current Term </vt:lpstr>
      <vt:lpstr>Picking the Best Leader</vt:lpstr>
      <vt:lpstr>Complete picture of request vote RPC </vt:lpstr>
      <vt:lpstr>Committing Entry from the Current Term </vt:lpstr>
      <vt:lpstr>Commit rule for raft so far </vt:lpstr>
      <vt:lpstr>Case study: a majority replicated entry can be overwritten </vt:lpstr>
      <vt:lpstr>Case study: a majority replicated entry can be overwritten </vt:lpstr>
      <vt:lpstr>Committing Entry from Earlier Term</vt:lpstr>
      <vt:lpstr>New commitment rules </vt:lpstr>
      <vt:lpstr>Distributed Transaction &amp; Replications </vt:lpstr>
      <vt:lpstr>PowerPoint 演示文稿</vt:lpstr>
      <vt:lpstr>Review of properties required by distributed systems</vt:lpstr>
      <vt:lpstr>Review of properties required by distributed systems</vt:lpstr>
      <vt:lpstr>Review of properties required by distributed systems</vt:lpstr>
      <vt:lpstr>Question </vt:lpstr>
      <vt:lpstr>PowerPoint 演示文稿</vt:lpstr>
      <vt:lpstr>Example: modeling real-world data</vt:lpstr>
      <vt:lpstr>Challenge: data management efficiency</vt:lpstr>
      <vt:lpstr>Challenge: data management efficiency</vt:lpstr>
      <vt:lpstr>Challenge: data management efficiency</vt:lpstr>
      <vt:lpstr>Challenge: data integrity checks </vt:lpstr>
      <vt:lpstr>PowerPoint 演示文稿</vt:lpstr>
      <vt:lpstr>Data models of computing systems </vt:lpstr>
      <vt:lpstr>Principle: be declarative, not procedural   </vt:lpstr>
      <vt:lpstr>The relation model</vt:lpstr>
      <vt:lpstr>Use tables and rows to represent relation</vt:lpstr>
      <vt:lpstr>The relational model</vt:lpstr>
      <vt:lpstr>The relational model vs. key-value</vt:lpstr>
      <vt:lpstr>The relational model vs. key-value</vt:lpstr>
      <vt:lpstr>Modeling relationship between data </vt:lpstr>
      <vt:lpstr>Modeling relationship with relational model</vt:lpstr>
      <vt:lpstr>Relational model vs. key-value model </vt:lpstr>
      <vt:lpstr>The relational model is a superset of key-value </vt:lpstr>
      <vt:lpstr>PowerPoint 演示文稿</vt:lpstr>
      <vt:lpstr>Declare the data developer want with relational algebra</vt:lpstr>
      <vt:lpstr>Relational algebra</vt:lpstr>
      <vt:lpstr>Relational model &amp; SQL</vt:lpstr>
      <vt:lpstr>Example: Using SQL to query the data</vt:lpstr>
      <vt:lpstr>Example: Using SQL to query the data</vt:lpstr>
      <vt:lpstr>Relational model &amp; SQL </vt:lpstr>
      <vt:lpstr>Implementing relational model, actually is non-trivial </vt:lpstr>
      <vt:lpstr>PowerPoint 演示文稿</vt:lpstr>
      <vt:lpstr>Example: TiDB</vt:lpstr>
      <vt:lpstr>Example: (Simplified) TiDB</vt:lpstr>
      <vt:lpstr>Example: (Simplified) TiDB</vt:lpstr>
      <vt:lpstr>Example: (Simplified) TiDB</vt:lpstr>
      <vt:lpstr>Example: (Simplified) TiDB</vt:lpstr>
      <vt:lpstr>Example: (Simplified) TiDB</vt:lpstr>
      <vt:lpstr>Example: (Simplified) TiDB</vt:lpstr>
      <vt:lpstr>Example: (Simplified) TiDB</vt:lpstr>
      <vt:lpstr>Example: (Simplified) TiDB</vt:lpstr>
      <vt:lpstr>Example: (Simplified) TiDB</vt:lpstr>
      <vt:lpstr>Example: (Simplified) TiDB</vt:lpstr>
      <vt:lpstr>PowerPoint 演示文稿</vt:lpstr>
      <vt:lpstr>Design goals of Spanner </vt:lpstr>
      <vt:lpstr>Physical layout of Spanner </vt:lpstr>
      <vt:lpstr>Physical layout of Spanner </vt:lpstr>
      <vt:lpstr>PowerPoint 演示文稿</vt:lpstr>
      <vt:lpstr>What is the consistency goal? External consistency </vt:lpstr>
      <vt:lpstr>Spanner achieves external consistency </vt:lpstr>
      <vt:lpstr>Solution: PAXOS  </vt:lpstr>
      <vt:lpstr>Spanner ensures external consistency </vt:lpstr>
      <vt:lpstr>Review of MVCC (multi-version concurrency control)</vt:lpstr>
      <vt:lpstr>Review of MVCC (multi-version concurrency control)</vt:lpstr>
      <vt:lpstr>How to assign the timestamp in MVCC? </vt:lpstr>
      <vt:lpstr>How to assign the time in MVCC? </vt:lpstr>
      <vt:lpstr>Big picture of the key techniques in Spanner 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Execution flow of read-write transaction(TX) w/o time</vt:lpstr>
      <vt:lpstr>Read-write TX: put it all together </vt:lpstr>
      <vt:lpstr>Read-write TX: put it all together </vt:lpstr>
      <vt:lpstr>Read-write TX of Spanner so far </vt:lpstr>
      <vt:lpstr>PowerPoint 演示文稿</vt:lpstr>
      <vt:lpstr>Multi-versioning in Spanner (Standard MVCC)</vt:lpstr>
      <vt:lpstr>Timestamp assignment in Spanner</vt:lpstr>
      <vt:lpstr>Timing: a key building block in distributed systems</vt:lpstr>
      <vt:lpstr>Time Measuring</vt:lpstr>
      <vt:lpstr>Challenge: clock synchronization</vt:lpstr>
      <vt:lpstr>Sync clock with NTP </vt:lpstr>
      <vt:lpstr>Sync clock with NTP: Estimating Network Latency </vt:lpstr>
      <vt:lpstr>Sync clock with NTP: Estimating Network Latency </vt:lpstr>
      <vt:lpstr>Drawback of NTP </vt:lpstr>
      <vt:lpstr>TrueTime API of Spanner</vt:lpstr>
      <vt:lpstr>Power of TrueTime API (return [L,U])</vt:lpstr>
      <vt:lpstr>Power of TrueTime API (return [L,U])</vt:lpstr>
      <vt:lpstr>Power of TrueTime API (return [L,U])</vt:lpstr>
      <vt:lpstr>What if no wait? </vt:lpstr>
      <vt:lpstr>PowerPoint 演示文稿</vt:lpstr>
      <vt:lpstr>TrueTime: how to achieve the bound? </vt:lpstr>
      <vt:lpstr>TrueTime: how to calculate the bound? </vt:lpstr>
      <vt:lpstr>TrueTime: how to calculate the bound? </vt:lpstr>
      <vt:lpstr>TrueTime: how to calculate the bound? </vt:lpstr>
      <vt:lpstr>TrueTime: how to calculate the bound? </vt:lpstr>
      <vt:lpstr>TrueTime adopts multiple time servers</vt:lpstr>
      <vt:lpstr>TrueTime adopts multiple time servers</vt:lpstr>
      <vt:lpstr>Final takeaway of TrueTime: Network-Induced Uncertainty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魏 星达</cp:lastModifiedBy>
  <cp:revision>1571</cp:revision>
  <cp:lastPrinted>2020-03-02T13:38:09Z</cp:lastPrinted>
  <dcterms:created xsi:type="dcterms:W3CDTF">2017-11-24T09:35:45Z</dcterms:created>
  <dcterms:modified xsi:type="dcterms:W3CDTF">2022-11-10T01:31:44Z</dcterms:modified>
</cp:coreProperties>
</file>